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10"/>
  </p:notesMasterIdLst>
  <p:sldIdLst>
    <p:sldId id="259" r:id="rId6"/>
    <p:sldId id="257" r:id="rId7"/>
    <p:sldId id="256" r:id="rId8"/>
    <p:sldId id="974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7791" autoAdjust="0"/>
  </p:normalViewPr>
  <p:slideViewPr>
    <p:cSldViewPr snapToGrid="0">
      <p:cViewPr varScale="1">
        <p:scale>
          <a:sx n="88" d="100"/>
          <a:sy n="88" d="100"/>
        </p:scale>
        <p:origin x="14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3T21:32:47.716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966 541,'-31'-2,"-56"-9,55 5,-53-2,-486 9,560-1,1 0,-1 0,1-2,-1 1,1-1,-1-1,1 0,-11-4,17 5,1 0,-1 0,1 0,0-1,0 1,0-1,0 0,0 0,0 0,1 0,0 0,-1 0,1-1,0 1,1-1,-1 1,1-1,-1 0,1 0,0 0,0 0,1 0,-1 0,1-4,-1-14,0 1,2-1,0 0,2 1,5-24,-5 34,1 0,0 0,1 0,0 0,0 1,1-1,1 1,0 1,0-1,16-15,-7 10,0 1,1 0,0 1,1 0,23-11,19-6,-42 23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09:14.641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1354 1066,'-5'-1,"0"-1,1 1,-1-1,1 0,-1 0,1 0,0 0,-7-6,-9-4,-35-14,15 5,0 2,-2 2,-79-21,-51-13,242 51,-23-1,447 1,-508 2,0 1,0 1,1 0,-17 8,22-9,-12 3,1 0,-1-1,-1-1,1-1,-1-1,1-1,-1-1,-31-3,50 3,0 0,0 0,0 0,0 0,0-1,0 1,0-1,0 0,0 1,0-1,1 0,-1 0,0 0,1 0,-1 0,1-1,-1 1,1 0,-1-1,1 1,0-1,0 1,0-1,0 0,0 1,0-1,0 0,0 0,1 0,-1-2,1 2,0 0,0 1,1-1,-1 0,1 0,-1 1,1-1,0 0,0 0,0 1,0-1,0 1,0-1,0 1,0-1,0 1,1 0,-1 0,1-1,-1 1,1 0,-1 0,1 1,0-1,-1 0,1 0,0 1,0-1,-1 1,1 0,0-1,2 1,39-5,-1 2,1 1,57 6,-5-1,-89-3,0 0,0 1,0-1,0 1,0 0,0 0,0 1,-1 0,1 0,-1 0,1 1,5 3,-9-4,0-1,0 2,0-1,-1 0,1 0,0 1,-1-1,0 0,1 1,-1 0,0-1,0 1,0 0,-1-1,1 1,-1 0,1 0,-1 0,0 0,0-1,0 1,-1 0,1 0,-1 0,1-1,-1 1,-2 4,-1 4,0 0,-1 0,-1-1,1 1,-2-1,0 0,0-1,0 1,-1-2,-10 10,-17 12,-45 32,63-50,-32 22,-2-2,-76 35,2-20,78-29,38-16,0 0,0 1,1 1,0-1,-1 1,2 1,-1-1,0 1,1 1,0 0,0 0,-7 7,10-7,0 0,-1-1,0 0,0 0,0-1,0 1,-1-1,0 0,0-1,0 1,0-1,0 0,-1-1,0 1,1-1,-9 1,-7-1,0 0,1-1,-41-4,42 1,-1 1,1 0,0 2,-36 6,49-5,1 0,0 0,1 1,-1 0,0 1,1-1,0 1,-7 6,7-6,-1 1,0-1,0 0,0 0,-1-1,-10 5,-16 2,18-6,0 0,0 1,1 1,-25 13,35-16,0 0,0-1,1 1,-1 1,1-1,0 0,0 1,1 0,-1 0,1 0,-1 0,1 0,0 0,1 0,-1 1,1-1,0 1,0-1,0 1,0 7,0 3,0 1,1 0,1 0,0-1,1 1,7 24,-8-36,0 0,1 1,0-1,0 0,0 0,1 0,-1-1,1 1,0 0,0-1,0 0,1 0,-1 0,1 0,0 0,-1-1,1 1,0-1,1 0,-1 0,0-1,0 1,1-1,-1 0,1 0,8 0,5 1,1-1,-1 0,1-1,32-5,-47 4,0 0,0 0,0 0,0 0,0-1,-1 1,1-1,0 0,-1 0,1-1,-1 1,0-1,0 1,0-1,0 0,0 0,-1-1,1 1,-1 0,0-1,0 1,0-1,0 0,-1 0,0 1,0-1,2-8,14-141,-13 120,0-58,-1 8,-3 82,0 1,0-1,0 0,0 1,0-1,0 1,0-1,0 1,0-1,0 0,0 1,0-1,0 1,1-1,-1 1,0-1,0 1,1-1,-1 1,0-1,1 1,-1-1,1 1,-1 0,0-1,1 1,-1-1,1 1,-1 0,1 0,-1-1,1 1,0 0,17 12,18 40,-31-44,29 43,79 108,-96-140,0 0,1-1,1-1,1 0,36 22,3 0,-37-24,0-1,1 0,1-2,39 16,-25-9,14 7,-50-26,-1 1,1 0,-1-1,1 1,0-1,0 0,-1 0,1 1,0-1,0 0,-1-1,1 1,0 0,0 0,-1-1,1 1,0-1,-1 1,1-1,-1 0,1 0,0 1,-1-1,3-2,-4 2,1-1,0 1,0 0,-1-1,1 1,-1-1,0 1,1-1,-1 1,0-1,0 1,0-1,0 1,0-1,0 1,0-1,0 1,-1-1,1 1,0-1,-1 1,0 0,1-1,-1 1,0 0,0-1,1 1,-1 0,0 0,0 0,-2-2,-36-37,36 37,-10-7,-1 0,0 1,-1 0,0 1,-23-8,23 10,0-1,0 0,0-1,1-1,-22-17,34 25,0-1,0 0,1 1,-1-1,0 0,1 0,-1 0,1-1,-1 1,1 0,0 0,0-1,0 1,0-1,0 1,1 0,-1-1,1 0,0 1,0-1,0 1,0-1,0 1,0-1,1 0,-1 1,1-1,-1 1,1 0,0-1,0 1,0 0,1-1,-1 1,0 0,1 0,0 0,3-4,8-6,0 0,1 1,1 0,27-15,-5 2,4-10,40-42,9-7,-35 37,119-108,-161 138,-1-1,-1 0,0-1,-2 0,0 0,-1-1,8-26,-3 9,0-1,-1-2,10-71,-7 42,2 2,3 0,54-117,-56 142,-13 26,-1 1,0-1,-1 0,0-1,-1 1,-1 0,0-1,-1 1,-1 0,-1-1,0 1,-1 0,-6-21,6 30,0 0,-1 0,0 1,0-1,0 1,0 0,-1 1,0-1,0 1,0 0,0 0,-1 0,0 1,-8-5,-8-1,-1 1,-40-10,-12-3,48 12,-1 1,0 2,0 0,-52-2,-121 8,84 3,77-3,-1 2,-59 11,54-7,0-2,0-2,-52-4,-80 3,167 1,1 0,0 0,0 1,0 0,0 1,0 0,1 1,0 0,-16 11,1 2,2 1,-25 26,37-34,0 1,1 0,1 1,0-1,1 1,0 1,1 0,-5 16,-4 20,-9 52,-1 7,6-35,8-30,-2-1,-20 47,28-78,1 0,0 0,1 0,1 1,0-1,0 21,4 82,1-44,-3-59,-1 14,2 0,0-1,2 1,7 31,-7-48,0-1,0 0,1 0,0 0,0 0,1 0,0-1,0 0,1 0,0 0,0-1,0 0,1 0,0-1,0 1,10 4,28 13,1-1,68 20,29 14,-47-19,-68-28,-1 1,0 1,31 19,97 61,-98-58,1-3,1-3,1-2,99 27,-91-28,-48-16,1-1,0-1,0-1,0 0,42 2,-32-6,9 0,-1-1,52-8,-91 8,1 0,-1 0,0 0,1-1,-1 1,1 0,-1 0,0 0,1 0,-1 0,1-1,-1 1,0 0,1 0,-1 0,1 0,-1 0,0 0,1 1,-1-1,1 0,-1 0,0 0,1 0,-1 0,1 1,-1-1,0 0,1 0,-1 0,0 1,1-1,-1 0,0 1,1-1,-12 12,-24 11,-11 2,36-18,0-1,-1 0,1-1,-1 0,0-1,0 0,-1-1,1 0,-17 2,-22-5,27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0:03.858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1586 599,'-1'3,"-1"1,1-1,-1 0,0 1,0-1,0 0,0 0,0 0,-1 0,1-1,-1 1,0-1,-5 4,-8 10,-143 163,99-112,41-44,0-1,-1-1,-1-1,0-1,-2-1,0 0,-38 20,49-33,0 0,0-1,0 0,0 0,-1-2,0 1,1-2,-1 0,0 0,-15-2,9-1,0-1,0-1,0-1,1-1,0 0,-20-11,18 9,1-2,0-1,-31-23,43 29,1-1,0 1,0-1,1 0,0-1,0 1,0-1,1 0,0 0,0 0,1-1,0 0,-3-10,-3-22,1-1,2 0,-2-66,8 92,0 1,1-1,1 1,0-1,1 1,6-19,-7 27,0 1,1 0,0 0,0 1,0-1,1 1,-1-1,1 1,0 0,0 1,1-1,-1 1,1-1,-1 1,1 1,0-1,0 1,1 0,9-3,13-1,0 2,0 1,1 1,-1 2,1 0,32 6,-50-5,-1 0,1 1,-1 0,0 0,0 1,0 1,0-1,-1 2,1-1,-1 1,0 1,-1 0,1 0,-1 0,0 1,-1 1,1-1,-2 1,8 10,-13-16,11 15,-1 0,-1 1,-1 1,0-1,-2 1,8 27,-5-7,-6-28,-1-1,-1 1,0 0,0 0,-1 17,-1-24,0-1,-1 0,0 1,1-1,-1 0,-1 0,1 0,0 0,-1 0,1 0,-1 0,0 0,0-1,0 1,0 0,-1-1,1 0,-1 0,1 0,-1 0,0 0,-5 3,-4 0,0-1,1 0,-2 0,1-1,0-1,-1 0,1-1,-19 0,0-1,0-2,-40-7,48 4,-1-2,1 0,0-2,1-1,0 0,0-2,1 0,1-2,0 0,1-1,-28-28,40 35,0-1,0 1,0-1,1 0,1-1,-1 0,2 0,-1 0,1 0,1 0,0-1,0 0,0-11,3 18,1 1,0-1,0 1,0-1,0 1,1-1,-1 1,1 0,0-1,0 1,0 0,0 0,1 1,-1-1,1 0,0 1,0 0,0-1,0 1,0 0,0 0,0 1,1-1,-1 1,6-2,11-3,-1 1,2 0,28-2,-25 4,14-2,-1 2,1 1,57 5,-92-3,-1 0,0 0,1 1,-1-1,0 0,0 1,1 0,-1-1,0 1,0 0,0 0,0 0,0 0,0 1,0-1,0 0,-1 1,1 0,0-1,-1 1,1 0,-1 0,0-1,1 1,-1 0,0 0,0 1,0-1,-1 0,1 0,-1 0,1 1,-1-1,1 0,-1 0,0 1,0-1,0 0,-1 1,1-1,0 0,-2 3,1 3,-2 0,1 0,-1 0,-1 0,1-1,-1 0,-1 1,1-1,-1 0,-8 8,-11 9,-1-1,-1-1,-1-1,-1-2,-51 28,59-41,1 0,-1-1,0-1,0-1,0-1,0 0,-1-2,1 0,-39-7,54 7,1-1,0 0,-1 0,1 0,0-1,0 1,0-1,0 0,0 0,0-1,0 1,1-1,-1 0,1 0,0 0,-1 0,2-1,-1 1,-3-5,-1-6,0 1,1-1,0-1,-4-18,-11-27,15 43,0 0,2 0,0 0,-3-31,-3-13,5 20,0 1,3-1,4-61,0 24,-2 71,0-1,1 0,0 1,0-1,1 0,0 1,0 0,1-1,0 1,0 0,0 0,1 1,0-1,1 1,0 0,0 0,0 0,0 0,1 1,0 0,0 0,0 1,1 0,-1 0,1 0,0 1,0 0,1 1,-1-1,1 1,-1 0,1 1,-1 0,1 0,8 1,11-1,1 1,46 7,-64-5,1 0,-1 1,0 0,0 0,0 2,-1-1,1 1,-1 0,0 1,9 7,-12-8,0 0,-1 0,1 1,-1 0,-1-1,1 2,-1-1,0 0,0 1,-1 0,0 0,0 0,3 12,-5-13,-1 0,1 0,-1 0,0 0,-1 0,1 0,-1-1,-1 1,1 0,-1 0,0-1,0 1,0-1,-1 0,0 0,0 1,0-2,-6 7,-3 4,0-1,-1-1,-1 0,0-1,0 0,-2-1,1-1,-1 0,-1-1,-34 13,23-13,0-1,-1-2,0-1,-1-1,1-2,-38-1,-32 0,-86-4,179 2,1 0,0 0,0 0,0-1,0 0,-6-3,-16-6,26 11,1 0,-1 0,1 0,-1 0,1 1,-1-1,1 0,-1 0,1 0,-1 1,1-1,-1 0,1 1,-1-1,1 0,0 1,-1-1,1 1,0-1,-1 0,1 1,0-1,-1 1,1-1,0 1,0-1,0 1,-1-1,1 1,0-1,0 1,0 0,0-1,0 1,0-1,0 1,0 0,0 28,0-25,0 135,4 115,-1-240,-1 0,2-1,0 0,0 1,1-2,1 1,0-1,0 1,2-2,-1 1,1-1,1 0,0-1,16 15,-7-9,1-1,0 0,1-1,1-1,0-1,1-1,32 12,-52-22,241 75,-175-59,9 2,114 15,-135-30,0-2,66-7,-111 3,1 0,-1-1,0 0,0 0,0-1,-1-1,0 0,15-9,6-7,35-31,-15 10,-41 33,0-1,-1 0,0 0,0-1,-1-1,-1 1,0-1,9-20,-9 16,2 1,0 0,0 0,19-22,67-80,-66 90,52-39,-42 35,-3-2,46-50,-27 26,-37 36,-1-1,0-1,23-44,0 0,-36 62,-1 0,0-1,0 1,-1 0,1-1,-1 0,-1 0,1 1,-1-1,0 0,0 0,0 0,-1 0,0 0,0-1,-1 1,0 0,0 0,0 1,-1-1,0 0,0 0,0 1,-6-11,4 10,-1 0,0 0,0 0,0 1,-1-1,1 1,-1 1,0-1,-1 1,1 0,-1 0,0 1,0 0,0 0,0 1,0-1,-1 2,1-1,-12 0,-82-9,-82-3,158 14,-11-1,0 2,0 2,-50 10,37-3,29-7,0 2,1 0,-33 13,37-12,0-1,0-1,0-1,0 0,-26 1,23-2,1 0,-1 1,1 1,-21 6,18-3,-1-1,0-1,0-1,-25 1,27-3,17-2,0 0,1 0,-1 0,0 1,1-1,-1 0,0 1,1-1,-1 1,1 0,-1 0,0-1,1 1,0 0,-1 0,0 2,5 3,17-1,73 1,118-7,-71-2,-30 1,120 5,-211 0,-1 1,0 0,0 2,0 0,22 11,-18-7,0-1,37 8,-17-7,-12-3,44 5,-65-11,0 0,0-1,0-1,-1 1,1-1,0-1,0 0,-1 0,14-5,-18 4,0 0,0 0,0 0,0-1,0 1,-1-1,1 0,-1 0,0 0,0 0,0-1,2-6,3-4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0:49.240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1278 1072,'-2'9,"0"2,-1-2,1-3,-1 3,0 0,0-3,0 3,0-4,0 1,-1 0,1 0,-1 0,-6 6,3-3,-7 11,0 1,-1-6,0-1,0 1,0-3,0-3,-1-4,-17 4,-49 21,36-10,-61 1,25-18,-94-12,147-6,1-5,1-4,-1-2,2-4,-1-2,1-6,1-1,-47-99,67 123,1 3,-1-2,1-1,-1 0,1 1,1-4,-1 3,1-3,0 1,0-1,1 0,0 1,0-4,0 4,1-1,-1-41,0 15,2 0,0 2,0-2,1 0,1 0,6-65,-7 94,1 1,0 2,0-3,0 3,1 0,-1-2,1 2,0 0,0 0,0 4,1-4,0 3,-1-3,7-8,-1 5,0 0,0 0,0 4,0 2,1-3,17-6,7 1,0 5,0 6,39 6,-68 0,19 0,0 6,0 0,42 26,-56-23,0 3,1 0,-2-1,1 4,0 0,-1 2,0 1,0 0,-1 2,14 39,-17-41,1-3,-1 2,0 1,-1 0,0-1,0 4,0 0,5 35,-8-45,-1-2,1 3,-1 0,0-3,0 2,0-2,0 3,-1 0,1-3,-1 2,0-2,0 3,0-3,0 3,-1-4,0 1,1 0,-1 0,0 0,-4 14,-2 4,-1 2,1-5,-2 2,1-2,-1-1,0-2,-1 0,0-4,0 1,0-3,-1-1,1 1,-1-3,-1-3,-20 8,-13-2,0-6,-92-15,39-3,89 9,1 0,0 0,-1-3,1 0,0-3,0 1,0-4,0 3,0-6,0 3,-15-29,-27-42,38 63,1-1,0 0,1-2,0-1,0-2,1-4,-1 1,2-1,-10-35,2 21,12 26,18 18,-7 0,0 0,0 0,1-3,-1 0,0 0,1 0,-1-3,0 0,0 0,1-3,-1 3,0-2,0-4,-1 3,1-3,0 0,-1 0,0-2,1-1,-2 3,1-6,0 3,-1-2,0 2,0-3,0 1,4-25,3 1,-7 44,-13 76,-2-32,1 0,1 0,1 3,0 0,1 0,-6 86,12-119,0 4,0-3,0-1,1 1,0-1,1 4,-1-3,1-1,1 1,0-1,0 1,0 0,0-4,1 4,0 0,1-4,0 1,0 0,0-1,10 30,-5-20,0-1,1-2,0-1,0-2,1 0,0-1,0-2,1 0,17 14,-10-17,1-3,-1-1,1-2,0-6,28 0,-21-6,1 6,-1 0,1 6,28 20,-12-8,-1-6,1-4,0-8,56-14,4 2,-59 12,-1-9,74-38,-55 8,0 4,122-6,-88 43,142-10,-221-7,-1 0,1-3,-1-2,-1-4,1 0,-1-2,-1-4,1 1,14-39,32-47,-56 100,-1 1,0-1,0-3,-1 0,1 4,-1-7,0 3,0 1,-1-4,0 3,4-26,24-203,-31 238,1 0,0 0,-1 0,1 0,-1 0,1-3,-1 3,0 1,0-1,0 0,0 0,-1 0,1 0,0 0,-1 0,0 0,1 1,-1-1,0 0,0 0,0 0,0 0,0 3,0-3,-1 0,1 3,-1-2,1 2,-1 0,1-3,-1 3,0 0,0 0,0 0,1 0,-1 0,0 0,0 3,0-3,0 3,-5-3,-9-6,0 7,0-1,-1 3,-24 5,16-2,-763 9,435-15,330-9,23 12,0 0,0 0,-1-2,1 2,0 0,0 0,0 0,0-3,0 3,0 0,0 0,0 0,0-3,0 3,0 0,0 0,0 0,0-3,0 3,0 0,0 0,0 0,1-3,-1 3,0 0,0 0,0 0,0-3,0 3,0 0,1 0,-1 0,0 0,0 0,0-3,0 3,1 0,-1 0,0 0,0 0,0 0,1 0,-1 0,0 0,1 0,38-38,42-1,-49 22,0 2,37-3,-50 18,28 3,1-9,72-32,-62 14,1 10,0 5,67 18,-13-3,-94-3,0 2,35 28,-33-21,-1-1,27 4,11-18,-36 0,0 0,0 6,33 12,-49-12,-1 0,0 3,0-3,0 3,0-1,0 1,0 3,0 0,-1 0,1 0,-1 0,0-1,0 4,0 0,0 0,-1-1,1 1,-1 0,3 20,5 33,-1 3,-2 0,0-1,-1 4,-1-3,-1 5,1 86,-6-147,0 0,0 0,0-1,-1 1,0-3,0 3,0 0,0-1,0 1,-1-3,0 3,1-3,-1 2,-1-2,1 0,0 0,-1 0,0 0,1-1,-1 1,0-3,-1 0,1 3,0-3,-5 6,-9 11,-1 1,-1-7,1 1,-21 11,-17 19,19-16,-2-3,1-8,-1 0,-1-10,1-2,-49-9,66-3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0:49.241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2176 754,'5'0,"31"-3,-36 2,0 1,0 0,0 0,1 0,-1 0,0 0,0 0,0 0,1 0,-1 0,0-1,0 1,0 0,0 0,1 0,-1 0,0-1,0 1,0 0,0 0,0 0,0-1,0 1,1 0,-1 0,0 0,0-1,0 1,0 0,0 0,0-1,0 1,0 0,0 0,0-1,0 1,0 0,0 0,-1 0,1-1,-15-14,6 11,1-1,0 1,-1 1,0-1,0 2,0-1,0 1,-1 0,-17 0,-13 1,-41 4,19-1,-46-3,-94 3,132 11,50-9,1 0,-28 1,-394-6,434 1,0 0,0-1,0 0,0-1,0 1,1-1,-1 0,1-1,-1 1,1-1,-8-6,-1-2,0 0,-23-25,-1 0,-24-6,49 34,0-1,1 0,-19-17,12 9,-1 0,-38-23,36 26,0-2,-25-23,39 32,-1 0,0 0,0 1,0 0,-1 1,0 0,-15-5,-1 2,-55-10,80 17,0 1,-1-1,1 1,-1 0,1 0,0 0,-1 0,1 0,-1 0,1 1,0-1,-1 1,1-1,0 1,-1 0,1 0,0 0,0 0,0 1,0-1,0 1,0-1,0 1,0-1,1 1,-1 0,1 0,-1 0,1 0,0 0,0 0,-2 5,1-2,1 1,0 0,0 0,1 0,0 0,0 0,0 0,0-1,1 1,0 0,1 0,3 10,-3-9,2 0,-1 0,1 0,0-1,0 1,1-1,-1 0,1-1,1 1,-1-1,10 7,7 3,0-1,26 11,-30-16,0 1,-1 0,0 1,18 16,-16-12,1-1,0 0,1-2,0 0,1-1,40 13,-31-14,0-2,0-1,0-1,1-2,62 0,-58-2,-1 1,0 2,0 1,58 20,130 45,-190-58,54 33,9 4,-50-31,54 34,-99-53,0 1,1-1,-1 1,0 0,0-1,0 1,0 0,0 0,0 0,0 0,0 0,0 0,0 0,0 0,-1 0,1 0,0 0,-1 0,1 1,-1-1,1 3,-1-4,-1 1,1 0,-1 0,1 0,-1 0,1-1,-1 1,0 0,1-1,-1 1,0 0,0-1,1 1,-1-1,0 1,0-1,0 0,0 1,0-1,1 0,-1 0,-1 1,-10 1,1 0,0 0,-19 0,-4-2,-6 1,0-1,-44-7,72 5,-1 0,1-1,0-1,0 0,0-1,0 0,1 0,0-1,0-1,-18-14,-73-67,76 64,14 15,1-1,0 0,0-1,2 0,-1-1,1 0,1-1,-8-14,15 25,-3-10,-2-1,0 1,0 1,-1-1,0 1,-1 0,0 1,-1-1,0 2,0-1,-21-14,27 22,0 1,0-1,1 1,-1-1,1 0,0 0,-1 0,1 0,0-1,0 1,0-1,1 1,-1-1,0 1,1-1,0 0,-2-5,3 5,0 1,1-1,-1 0,1 1,0-1,0 1,0-1,0 1,0-1,0 1,1-1,-1 1,1 0,0 0,-1 0,1 0,0 0,0 0,0 1,4-3,3-3,1 1,0 0,0 0,0 1,0 0,1 1,0 1,0-1,0 2,14-3,10 1,70 1,-78 3,0 2,39 7,-65-9,0 0,0 1,0-1,0 0,0 0,0 1,1-1,-1 0,0 0,0 0,0-1,0 1,0 0,1 0,-1-1,0 1,0 0,0-1,0 1,0-1,0 1,0-1,0 0,0 1,0-1,-1 0,1 0,0 0,0 0,-1 0,1 1,0-1,-1 0,1 0,-1-1,1 1,-1 0,0 0,1 0,-1 0,0 0,0 0,0 0,0-1,0 1,0 0,0-2,-1-8,-1 0,1 0,-2 0,-3-12,0 3,0-13,3 15,0-1,-2 1,0-1,-14-31,17 45,-1 1,0-1,0 0,-1 1,1-1,-1 1,0 0,0 0,-1 1,1-1,-1 1,1 0,-1 0,0 0,-1 1,1 0,0 0,0 0,-1 1,-9-2,-30-4,-71-13,104 17,1 0,0-1,0 0,1-1,-1 0,1-1,-16-11,8 5,15 11,0 0,1-1,-1 1,1-1,-1 1,1-1,0 0,0 0,-1 0,2-1,-1 1,0 0,-2-4,4 6,0-1,0 0,1 1,-1-1,0 0,0 1,0-1,0 1,1-1,-1 1,0-1,1 1,-1-1,0 1,1-1,-1 1,1-1,-1 1,1-1,-1 1,1 0,-1-1,1 1,-1 0,1 0,-1-1,1 1,-1 0,1 0,0 0,-1-1,1 1,-1 0,2 0,28-4,-22 4,41-8,-8 1,0 1,43 1,486 6,-550 0,-1 1,35 9,-33-7,-1 0,27 1,83-6,51 2,-178 0,0-1,-1 1,1 0,0 0,-1 0,1 0,-1 0,1 0,-1 1,1-1,-1 1,0 0,0 0,0 0,0 0,0 0,0 0,-1 0,1 0,0 1,-1-1,0 1,0-1,0 1,0 0,0-1,0 1,-1 0,1 0,-1 5,2 11,-1 0,-1 1,-4 30,1-15,4 103,-4 62,0-184,-1 0,0 0,-1 0,-1-1,0 0,-1 0,-13 20,8-14,1 1,-10 28,20-44,-1-1,0 1,-1 0,1-1,-1 0,0 0,-1 0,1 0,-1 0,0 0,0-1,0 0,0 0,-1 0,-5 3,2-3,0-1,1 0,-1 0,0-1,0 0,-1 0,1-1,0 0,0-1,-12 0,-3 1,0 2,-26 5,-39 3,-2 2,67-8,-46 3,57-7,0-1,-1-1,1 1,0-2,0 0,0 0,0-1,0-1,0 0,1 0,0-1,0-1,0 0,1 0,-1-1,-16-15,-158-118,134 103,-4 4,41 25,0 0,1-1,-20-15,6 1,-49-30,-15-12,71 50,-1 0,-27-13,-10-6,19 11,-49-22,49 27,-58-37,-70-43,-14-6,175 100,0 0,-1 0,1 0,-1 1,0 0,0 0,-1 1,1 0,0 0,-1 1,1 0,-1 0,1 0,-1 1,0 1,-11 1,1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0:49.242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0:49.243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0:49.244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0:49.245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2:58.529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2238 1432,'-19'3,"0"-1,1 2,0 1,0 0,-31 14,-1-1,-176 47,13 6,183-64,-1-1,0-1,-1-2,1-1,0-2,-1-1,-31-5,28 0,2-1,-1-2,1-2,0-1,1-1,-45-26,-12-4,71 35,0-2,0 0,1 0,0-2,1 0,0-1,-25-27,38 35,0-1,0 0,0 0,1 0,0 0,0 0,0 0,1-1,0 1,0-12,3-72,0 45,-3-62,4-72,-3 174,1-1,1 0,-1 0,1 1,0-1,0 1,0 0,1-1,0 1,0 0,0 1,1-1,-1 1,1-1,0 1,1 0,-1 0,1 1,-1-1,1 1,0 0,0 0,1 1,-1 0,0 0,1 0,-1 0,10-1,15-2,0 1,1 1,0 2,36 2,-32 0,6-2,39 0,-75 2,0-1,0 1,0 0,0 0,-1 0,1 0,0 1,-1 0,1 0,-1 0,0 1,7 4,-8-3,0-1,-1 1,1 0,-1 0,0 0,0 1,0-1,0 0,-1 1,0-1,0 1,0-1,0 1,-1 0,0-1,0 10,0-10,0 0,-1-1,1 1,-1 0,0 0,0 0,0 0,0-1,-1 1,1 0,-1-1,0 1,0-1,0 0,-1 0,1 0,-1 0,0 0,-6 5,-2-2,-1-1,-1 0,1-1,-1 0,0-1,1 0,-1-1,-16 0,-112-3,64-2,-27 3,-147-3,195-1,0-3,-80-19,108 19,-113-35,126 37,1-2,-1 0,1 0,1-1,-1-1,1 0,-13-13,23 17,-1 0,0 0,1 0,0-1,0 1,1-1,0 0,0 0,0 0,0 0,1 0,0 0,0 0,1-10,-1-11,7-51,-5 71,0 0,0 0,1 1,0-1,0 1,0-1,1 1,0-1,0 1,0 0,1 1,0-1,1 1,-1-1,1 1,0 1,0-1,0 1,1-1,10-5,-4 4,1 1,-1 1,1-1,0 2,0 0,0 1,1 0,-1 1,23 0,-8 1,116 7,-128-4,1-1,-1 2,1 1,-1 0,0 0,23 13,-34-15,36 15,-40-18,-1 0,1 0,0 1,0-1,-1 0,1 0,0 0,0 0,-1 0,1 0,0-1,0 1,-1 0,1 0,0 0,-1-1,1 1,0 0,-1-1,1 1,0-1,-1 1,1-1,-1 1,1-1,-1 1,1-1,-1 1,1-1,-1 0,1 1,-1-1,0 0,0 1,1-1,-1 0,0 1,0-1,0 0,1 0,-1 1,0-1,0 0,0 0,0 1,-1-1,1 0,0 0,0 1,0-1,-1-1,-11-198,11 194,-1-1,1 0,-1 1,-1-1,1 1,-1-1,0 1,0 0,-1 0,1 1,-1-1,-1 1,1 0,-1 0,0 0,-7-5,-11-7,0 1,-45-23,-10-7,66 37,-1 1,1 0,-1 1,-1 1,1 0,-1 1,0 0,-29-4,38 8,-1 0,0 0,1 1,-1 0,0 0,1 1,-1 0,1 0,-1 0,1 0,0 1,-1 0,1 0,0 1,0-1,0 1,0 0,1 0,-1 1,1 0,0-1,0 1,0 0,1 1,-1-1,-3 7,-4 12,0 1,2 0,1 1,1 0,1 0,1 1,-3 34,-3 12,6-33,1 1,1 0,6 76,-1-108,-1-1,1 1,0 0,1-1,0 0,0 1,0-1,1 0,0-1,1 1,-1-1,10 10,7 6,48 37,-32-29,238 170,-206-152,65 57,-110-87,1 0,1-1,0-2,1-1,1-1,34 12,-31-16,-1-1,1-1,1-1,33 1,127-4,-119-4,-51-1,1-1,-1-1,0-1,0-1,-1-1,0-1,40-21,-32 15,1 1,60-17,173-39,-221 56,-25 8,0 0,-1-1,22-12,-32 14,0 0,0 0,0 0,-1-1,0 0,0 0,0-1,-1 0,0 1,0-1,6-12,-3 2,-1 1,0-2,-1 1,-1-1,0 1,-2-1,0 0,0-1,-2 1,0 0,-1 0,-1 0,0 0,-2 0,0 1,0-1,-2 1,0 0,-1 0,0 1,-15-24,-1 4,13 16,-1 2,0-1,-2 2,0-1,-1 2,0 0,-21-16,-151-93,159 109,-2 1,0 1,0 2,-1 1,-33-7,47 14,-31-8,0 3,-1 1,-55 0,15 7,-84 2,146 2,0 2,-47 15,18-4,38-12,1 1,0 1,-19 11,20-9,-1-1,0-1,-20 6,19-8,-6 2,0 0,0-2,0-1,-1-1,1 0,-44-3,64 0,0-1,1 1,-1-1,0 0,0 0,1-1,-1 1,1 0,-1-1,1 1,0-1,-1 0,1 0,0 0,0 0,0 0,1 0,-1-1,0 1,1-1,0 1,-1-1,1 1,0-1,0 0,1 0,-1 1,0-1,1 0,0 0,0 0,0 0,0 0,0 1,0-1,1 0,-1 0,1 0,0 1,0-1,0 0,0 1,0-1,1 0,-1 1,1 0,0-1,0 1,-1 0,1 0,1 0,-1 0,0 0,0 1,1-1,-1 1,1-1,-1 1,1 0,0 0,-1 0,5 0,23-4,1 2,0 2,1 1,36 4,20 0,1507-4,-1589 1,0-1,0 1,1 0,-1 1,0 0,-1 0,1 0,0 0,0 1,-1 0,0 0,6 5,58 54,-59-53,-5-4,-1 0,0 0,0 0,0 1,0-1,-1 1,0 0,0 0,-1 0,0 1,0-1,0 0,-1 1,2 11,-3-14,0 0,0 0,-1 0,1 0,-1 0,0 0,0 0,0-1,0 1,-1 0,1-1,-1 1,0-1,0 1,-1-1,1 0,-1 0,1 0,-1 0,0 0,0-1,0 1,0-1,-1 0,-5 3,-135 51,57-24,69-27,0 1,1 0,0 1,1 1,-1 1,2 0,-1 1,-17 15,15-11,-2 0,1-1,-2-1,1-1,-29 11,-7 4,30-13,-1-1,0-1,-1-1,0-2,0-1,-1-1,0-1,0-2,-54 0,57-4,1-1,0 0,-40-11,4-2,-74-7,66 9,56 9,0 0,1 2,-1 0,0 0,0 1,0 1,0 0,0 0,0 2,-20 3,30-3,-1-1,1 1,0 0,0 0,0 0,0 1,0-1,0 1,0-1,1 1,-1 0,1 0,0 0,0 0,0 1,0-1,1 0,-1 1,1-1,0 1,-1 4,-1 11,0-1,1 1,1 24,-3 24,-4-23,3 0,1 1,3 0,5 63,-4-105,1 0,0 0,0 0,0 1,0-1,1 0,-1 0,1 0,0-1,0 1,0 0,0-1,0 1,0-1,1 0,-1 1,1-1,0 0,0-1,-1 1,5 1,9 4,0 0,0-1,18 4,15 5,-19-3,1-2,0-1,1-2,0 0,53 2,168-9,-117-3,20 4,-134-1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3:04.824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2024 1370,'-67'0,"-4"-2,1 4,-88 13,85-6,-1-4,-117-6,63-2,101 2,-1-1,1-2,0-1,-40-12,-142-58,129 49,-151-55,219 77,1-1,1 0,-1-1,1 0,0-1,0 0,-9-8,15 10,0 1,0-1,1 0,-1 1,1-2,0 1,0 0,1 0,0-1,0 0,0 1,0-1,1 0,0 0,0-10,0-333,4 151,-3 194,0 0,0 0,0 0,1-1,0 1,-1 0,1 0,1 0,-1 1,1-1,-1 0,1 0,0 1,0-1,1 1,-1-1,6-5,-3 6,0-1,1 1,-1 0,1 0,0 0,-1 1,1 0,0 0,1 0,-1 1,7-1,91-20,-72 13,0 2,1 2,53-3,-46 11,0 3,0 1,-1 1,0 3,48 19,-40-15,-22-7,-10-4,0 0,0 1,0 1,-1 1,0-1,0 2,24 18,-35-23,0 0,-1 0,1 1,-1-1,0 0,0 1,0 0,-1-1,1 1,-1 0,0 0,0 0,0 0,-1 0,1 0,-1 0,0 0,0 0,-1 0,1 0,-1 0,0 0,0 0,0 0,0 0,-1 0,-3 6,1-3,0 1,-1-1,1 0,-2-1,1 1,-1-1,0 0,0-1,-1 1,0-1,0 0,-10 5,-5-1,-1-1,0-1,-1-1,1-1,-1-1,-25 1,-42 8,16 0,-1-2,-132 0,182-11,1-2,0-1,-26-6,42 7,0 0,0-1,1 0,-1 0,1-1,-1 0,1-1,0 1,1-2,-1 1,-10-12,14 13,1-1,0 0,1 0,-1 0,1 0,0 0,0 0,0-1,1 1,0-1,0 1,0-11,4-77,0 49,-3 22,1-11,0 1,2-1,9-40,-6 40,-2-1,0 0,-3 0,-1-1,-5-43,5 76,0 0,0 0,0 0,0 0,-1 0,1 0,-1 0,1 0,-1 0,0 1,1-1,-1 0,0 0,0 0,-1 1,1-1,0 1,0-1,-1 1,1-1,-1 1,1 0,-1-1,0 1,1 0,-3-1,1 2,0 0,0-1,-1 1,1 0,0 1,0-1,0 1,0-1,0 1,0 0,0 0,0 0,0 0,1 1,-4 1,-7 5,0 0,1 1,0 0,0 1,-18 21,6 3,-37 65,35-53,21-37,0 0,1 0,1 0,-1 1,1 0,1 0,0-1,0 1,1 1,0-1,1 15,0-21,1 0,-1 0,1 0,0 0,0 0,0 0,0 0,1-1,-1 1,1 0,0-1,0 1,1-1,-1 0,1 0,-1 0,1 0,0 0,0 0,0-1,1 0,-1 1,1-1,-1 0,1-1,0 1,-1-1,1 1,0-1,8 1,36 8,-1 3,53 20,39 12,35 14,-63-19,62 31,-14-6,54 18,-174-71,0-1,1-3,0 0,1-3,47 0,-61-5,-1-1,1-1,29-7,-46 7,0-1,0-1,-1 0,1 0,-1 0,0-1,0-1,-1 0,1 0,-1 0,9-10,16-21,52-74,-78 104,-1-1,2 1,-1 1,1-1,16-9,15-14,-14 10,1 1,47-26,-44 28,-1 0,38-33,-63 48,-1 0,1 0,-1 0,0-1,0 1,0-1,0 1,0-1,-1 0,1 0,-1 0,0 0,0 0,0 0,1-5,-2 6,0-1,0 1,0 0,-1 0,1-1,-1 1,1 0,-1 0,0 0,0 0,0 0,0 0,-1 0,1 0,0 0,-1 0,-1-1,-8-6,0 0,0 1,-1 0,0 1,-24-10,5 2,2 0,-1 2,0 1,-44-12,47 16,-15-1,1 2,-1 1,0 3,0 1,-65 6,3-1,-1037-3,1137 0,-1 0,1-1,0 1,0-1,0 0,-1 0,1 0,0-1,0 1,0-1,-7-5,11 7,-1 0,1-1,-1 1,0-1,1 0,-1 1,1-1,0 1,-1-1,1 0,-1 1,1-1,0 0,0 0,-1 1,1-1,0 0,0 0,0 1,0-1,0 0,0 0,0 1,0-1,0-1,1 0,0 0,0 0,0 0,1 1,-1-1,0 0,1 1,-1-1,1 1,-1-1,1 1,0 0,0 0,2-2,4-1,0 1,0-1,0 2,1-1,-1 1,1 0,-1 0,18 0,78 4,-50 1,854-3,-877-1,55-11,-55 7,54-3,563 9,-631-1,0 2,0 0,0 0,0 2,0 0,31 12,-46-15,0 0,-1-1,1 1,-1 0,1 0,-1 0,0 0,1 0,-1 1,0-1,0 0,0 1,0-1,0 0,0 1,0-1,0 1,0 0,-1-1,1 1,-1 0,1-1,-1 1,0 0,1-1,-1 1,0 0,0 0,0-1,-1 1,1 0,0 0,-1-1,1 1,-1 0,0 1,-3 6,-1 0,0-1,-1 0,0 0,-9 10,-2 4,10-14,0 0,-1 0,1-1,-17 12,16-13,0 0,0 1,1 0,0 1,-9 11,8-10,1 0,-2-1,1 0,-1 0,0-1,-1 0,1-1,-1 0,-21 9,18-9,1 0,0 1,0 0,1 1,0 1,1-1,-12 13,-21 34,30-37,1-1,-2-1,0 0,-1 0,-1-2,0 0,-1 0,-33 19,-27 1,-46 25,111-53,1 1,-1 0,1 1,0 0,-13 14,20-18,0 1,1 0,0 0,0 0,0 0,0 1,1-1,0 1,0 0,1-1,-1 1,1 0,1 0,-1 10,3 27,1-49,0 0,1 0,0 1,0-1,1 1,-1 0,1 1,0-1,0 1,9-6,58-34,-60 38,-1-1,0 0,-1-1,0 0,0-1,-1 0,0-1,0 1,-1-2,7-11,-12 17,0 0,0 0,-1 0,0 0,0-1,0 1,-1-1,0 0,0 0,0 1,-1-1,1 0,-1 0,-1 1,1-1,-1 0,0 0,-1 1,1-1,-1 1,0-1,0 1,-1 0,-5-10,2 6,0 0,0 1,-1 0,0 0,0 0,-1 1,0 0,0 0,-1 1,0 0,0 0,0 1,-1 1,0 0,0 0,0 0,-13-2,-19 0,-1 1,1 2,-1 2,-48 5,-13-1,82-3,0 0,0 2,1 1,-1 0,1 2,-1 0,1 2,1 0,0 1,0 1,0 1,1 1,1 1,-22 17,30-19,1 1,1 0,0 0,1 1,0 0,-10 25,-20 31,21-40,1 0,-22 57,12-23,22-56,0 0,1 0,0 0,0 0,1 0,0 0,0 1,0-1,1 1,0-1,0 0,2 9,-1-11,0 0,1 0,-1 0,1 0,0 0,0 0,0-1,0 1,1-1,0 1,-1-1,1 0,0 0,1-1,-1 1,0 0,1-1,0 0,4 2,27 13,0-2,1-2,0-1,55 10,-53-17,-1-2,39-2,-52-3,0 2,1 1,-1 1,0 1,0 1,0 2,31 10,-34-7,3 2,0-1,1-1,0-1,0-1,1-1,0-2,46 3,-49-7,1-1,28-5,-44 5,0-1,1-1,-1 1,0-1,-1-1,1 0,0 0,-1 0,11-9,-2 1,1 2,-1 0,2 0,34-12,19-10,-69 30,1 1,-1-1,1 0,-1 0,1 0,-1 0,0 0,0-1,3-4,3-7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3T21:33:18.198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1769 1131,'0'8,"-1"4,0-1,0-3,0 4,-1-5,1 5,0-4,-1-1,0 1,1 4,-1-5,0 1,0-4,0 4,-1-1,1-3,0 4,-3 4,-47 88,19-65,0-1,-1-10,-67 22,-105-42,101-8,75-4,-57-38,57 23,-56-8,61 23,0 0,-33-34,10 3,-7-3,35 22,-1 5,-37-12,29 19,0-7,0-4,-44-55,-2-3,54 58,1-8,1 0,-1-4,1-4,-25-65,40 88,1 0,-1 1,1-5,0 5,0-5,0 1,1-1,-1 1,1 0,0-1,0-3,1 3,-1 1,1-4,0-1,-1-30,1 19,0 0,0 4,1-4,1 1,-1 2,1-2,0-1,1 4,4-51,-5 67,1-1,0 5,0-5,0 4,0-3,0 3,0 0,1 1,-1-1,1 0,-1 4,1-4,0 5,0-5,0 4,0 0,0 0,0 0,0 1,0 3,0-4,5 4,10-4,1 0,31 16,-22-5,-9-3,1 0,-1 8,0-1,1 5,-1 3,-1 4,1 0,-1 4,0 4,18 46,-34-73,0 0,0 0,0 0,-1 4,1-5,0 5,-1-4,1 4,-1-4,0 3,0 1,1 0,-1 0,0-5,0 5,-1 0,1 0,0 3,-1-3,1 0,-1-1,0 1,1 11,-2-7,0-1,0 5,0-4,0-1,0 1,-1-1,1 1,-1-1,0 1,0-4,0 3,0 1,-4 7,-8 31,0-7,-1-1,0 1,-19 34,7-31,-1 1,0-9,0-3,-1-4,0-8,-45 20,-45-36,7-3,110-4,-1 0,0 4,0 0,0 0,1 0,-1 0,1-1,-1 1,1 4,-1-4,1 4,0-1,-1 1,1-4,0 7,0-3,0 0,1 0,-1-1,1 5,-1-4,1 3,0-3,0 4,0-1,0 1,0-5,0 5,1 0,-1-1,1 1,0-5,0 5,1 19,-1-8,0 0,1-3,-1 3,1 0,1-4,-1 4,1-3,0-1,0 4,0-4,1 1,0-1,0-3,0 3,0 0,1-3,4 14,1-6,0-1,0-4,1 0,12 16,-15-23,1-1,-1 1,0 3,0 1,0-1,-1 1,1 3,-1 0,6 24,-8-28,1 1,-1-1,1 1,0-5,0 1,1-1,-1-3,0 4,1-5,0 1,-1 0,1-4,0 0,11 3,10 1,1-8,28-12,-8 1,652 11,-674-8,0-4,0-3,-1-4,30-39,46-35,-62 58,-1-3,63-97,16-20,-5 74,-78 66,59-66,-76 61,-1 1,1-8,-2 0,28-62,-38 78,-1-1,0 0,0 1,0-5,-1 1,1 3,-1-3,0-1,0-3,0 4,-1-5,1 5,-1-4,0-1,-1 5,1-4,-1-1,0 1,0 0,0-39,-1 46,0 4,0-3,-1-1,1 1,-1-1,0 0,1 5,-1-5,-1 1,1 3,0-4,-1 5,1-5,-1 4,0 1,0-1,0-4,0 4,0 5,0-5,0 0,-1 0,-2-3,-7-12,-1 0,1 3,-25-26,-9-16,33 39,-1 4,0 3,0 1,-1 3,1 1,-27-5,-92 24,53 3,-387-11,447 4,1 4,-35 31,33-24,0 1,-25 3,-6-19,22 0,0 4,0 3,-46 40,33-16,23-24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13:11.079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1483 56,'-9'-1,"1"0,-1 0,1-1,-15-5,-24-4,-37-3,57 8,-1 1,-41-1,-45 5,-161 4,242 4,-1 0,2 3,-1 0,2 2,-1 1,2 2,-35 22,40-20,0 1,1 2,-34 35,-35 29,73-66,0 2,1 0,1 1,-28 41,-38 71,74-116,2 1,0 0,1 0,1 1,-8 38,10-24,2 0,1 0,2 1,1-1,2 0,1 0,1 0,2-1,1 0,2 0,1-1,1 0,35 56,-35-69,1-1,1-1,1 0,0-1,1-1,35 24,-10-13,1-1,46 18,53 19,-107-45,0-2,49 13,4 2,-22-9,0-3,2-3,80 7,-103-15,-1-3,1-1,0-3,0-1,-1-2,51-12,-70 8,0-1,0-2,-1 0,-1-1,0-1,22-18,-3 0,-2-2,39-41,-72 68,-1-1,0 1,0-1,-1 0,0 0,0-1,0 1,-1-1,0 0,-1-1,0 1,0 0,-1-1,0 0,0 1,-1-1,0 0,-1-16,0 13,0-1,-1 1,0-1,-1 1,-1 0,0 0,0 0,-6-11,5 15,-1 0,0 0,0 1,-1 0,1 0,-2 0,1 1,-1-1,0 2,0-1,-14-7,-13-9,0 1,-2 2,-1 1,0 2,-44-13,12 10,43 10,-1 2,0 0,0 2,0 1,-29 0,-386 5,422 0,0 1,-33 8,32-5,-1-1,-23 0,-62-5,-45 2,139 2,-1-1,1 2,0 0,0 0,1 1,-1 1,-15 9,-77 55,104-69,-39 26,-35 29,75-55,-1-1,1 1,0-1,0 1,-1-1,1 0,0 1,0-1,-1 1,1-1,0 0,-1 1,1-1,-1 0,1 0,0 1,-1-1,1 0,-1 0,1 1,-1-1,1 0,-1 0,1 0,-1 0,1 0,-1 0,1 0,-1 0,1 0,-1 0,1 0,-1 0,1 0,-1 0,1 0,-1-1,1 1,0 0,-1 0,1-1,-1 1,1 0,-1 0,1-1,0 1,-1 0,1-1,-1 0,1 0,0 0,0 0,0 0,0 0,0 0,0 0,1-1,-1 1,0 0,0 0,1 0,-1 0,1 0,-1 0,1 1,-1-1,1 0,0 0,-1 0,1 0,0 1,0-1,1-1,3-1,1 0,-1 0,1 0,0 1,0 0,0 0,0 0,0 1,0 0,11-1,71 2,-55 2,21 2,0 3,0 3,-2 1,1 3,58 25,88 21,50 16,-150-43,110 22,-120-32,-65-15,0-2,0 0,0-2,31 2,-53-6,1 0,-1-1,1 1,-1-1,0 1,1-1,-1 0,0 0,0 0,0 0,1 0,-1 0,0-1,-1 1,1-1,0 1,0-1,-1 0,1 0,-1 0,1 0,-1 0,0 0,0 0,0 0,0 0,0-1,0 1,0 0,-1-1,1-3,0 4,-1-1,0 0,0 0,0 1,0-1,0 0,0 0,0 1,-1-1,0 0,1 1,-1-1,0 0,0 1,-1-1,1 1,0 0,-1-1,0 1,1 0,-1 0,0 0,0 0,0 0,0 0,-1 1,-2-3,-10 0,0 0,-1 1,1 0,-1 2,0-1,1 2,-1 0,0 1,-16 4,-29-2,30-3,1 2,-1 0,-43 11,53-8,-1-1,-39 2,55-6,0 0,0 0,0 0,0 0,0-1,-1 0,1-1,1 1,-1-1,0 0,0 0,1-1,-1 0,-8-6,9 4,1 0,0-1,0 0,1 0,-1 0,1 0,0 0,1-1,0 1,0-1,0 1,0-10,-2-9,0-49,7 2,-1 48,-1-1,-1 0,-1 1,-7-36,7 56,0-1,-1 1,0-1,0 1,0 0,0 0,-1 0,0 0,0 0,0 0,0 1,0-1,-1 1,1 0,-1 0,0 1,0-1,0 1,-9-4,-5-1,0 1,-1 1,-33-5,-20-5,47 9,0 0,-27-2,-22-3,-97-25,169 36,-1 0,1-1,0 0,-1 1,1-1,0 0,0 0,-1 0,1 0,0 0,-3-3,5 4,-1-1,1 0,-1 1,0-1,1 0,0 0,-1 1,1-1,-1 0,1 0,0 0,-1 1,1-1,0 0,0 0,0 0,0 0,0 0,0 1,0-1,0-2,1 1,0-1,0 1,0 0,1 0,-1 0,0 0,1 0,0 0,-1 0,1 0,0 1,0-1,0 1,0-1,0 1,0 0,1 0,-1 0,0 0,4-1,143-39,-76 11,-58 22,2 1,-1 0,1 2,29-7,20 6,-1 2,76 7,-22 0,-20-5,112 5,-199-1,-1 1,1 0,-1 1,0 0,0 1,19 12,0-1,-22-11,1 0,-1 1,-1 0,1 1,-1-1,0 1,-1 1,9 11,-7-9,0 0,0-1,1 1,15 10,-17-14,1 1,-1 0,-1 0,1 1,6 11,-9-13,0 0,0 0,1 0,0-1,0 1,1-1,-1 0,1-1,9 6,-14-9,0-1,1 1,-1-1,0 1,0-1,0 1,1-1,-1 0,0 0,1 0,-1 0,0 0,0 0,1 0,-1 0,0 0,1 0,-1-1,0 1,0-1,0 1,1-1,-1 1,0-1,0 0,0 1,0-1,0 0,0 0,0 0,0 0,0 0,-1 0,1 0,0 0,-1 0,1 0,0 0,-1-1,0 1,1 0,-1 0,0-1,1 1,-1 0,0 0,0-1,0-1,1-1,-1-1,1 0,-1 1,0-1,-1 0,1 1,-1-1,0 1,0-1,0 1,-1-1,-2-7,-16-16,8 11,0 0,1-1,1 0,-15-38,20 46,-1 0,1 1,-2-1,1 1,-1 0,-1 1,0-1,-12-10,-13-13,10 7,-2 2,-44-33,50 45,0 0,-1 0,-40-13,45 18,-1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1-05T22:04:19.139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1970 64,'-10'-1,"1"0,-1 0,0-1,-17-7,-27-4,-51-2,62 7,-85-4,27 11,-160 4,213 4,-63 16,74-13,0-3,0 0,-55 1,73-8,-17-1,1 2,-1 1,-62 13,-52 16,80-16,29-7,-67 22,92-25,-1-1,1-1,-23 1,24-3,0 1,0 1,0 0,-26 9,37-10,0 0,0 0,0 0,1 1,-1-1,1 1,-1 0,1 0,0 0,0 0,0 1,1-1,-1 1,1 0,0-1,0 1,0 0,1 0,-1 1,1-1,-1 5,0 0,0-1,1 1,0 0,1 0,0 0,0 0,1 0,0 0,0 0,1-1,0 1,1-1,0 1,1-1,-1 0,7 10,-3-8,0-1,1 1,0-2,1 1,0-1,0 0,1-1,-1 0,2-1,-1 0,18 7,9 2,1-2,0-2,0-1,1-2,1-2,-1-1,1-2,45-3,-63 1,0 1,44 10,-41-6,-1-2,29 2,364-5,-199-3,-187 4,-1 0,35 9,-32-5,50 3,280-9,-354-1,-1 1,1-1,0-1,-1 1,0-2,1 1,-1-1,0 0,14-8,0-3,40-32,-43 30,-16 14,0 0,0 0,0-1,-1 1,1-1,-1 0,0 1,0-1,0-1,0 1,0 0,-1 0,1 0,-1-1,2-5,-3 6,0 0,0 1,0-1,0 0,-1 1,1-1,-1 0,0 1,1-1,-1 0,0 1,-1-1,1 1,0 0,-1-1,-2-2,-2-2,-1 0,0 1,0 0,-1 0,0 1,0 0,0 0,0 0,-1 1,-12-3,-12-4,0 3,-1 1,0 1,-44-2,-140 8,96 2,94 0,1 1,-1 2,1 0,-39 14,-32 6,71-20,-1 1,1 2,1 0,-1 2,2 1,-1 1,-30 19,42-23,-2 0,1-1,-26 8,27-10,0 0,0 1,1 0,0 1,-18 12,13-7,-2 0,0-1,0-1,-33 12,37-17,0 1,0 1,1 0,0 1,0 1,1 0,0 1,1 1,-21 20,-1 18,29-38,-1-1,-1 1,1-2,-2 1,1-1,-12 9,15-13,0 0,1 0,-1 0,1 1,0-1,0 1,1 0,0 0,0 1,0-1,1 1,0-1,0 1,1 0,-1-1,1 12,0-7,0 1,1-1,1 0,0 1,0-1,1 0,1 0,0 0,6 16,-6-21,1 1,0-1,0 0,1 0,0 0,0-1,0 1,1-1,0-1,0 1,0-1,0 0,1 0,-1-1,1 1,12 3,10 1,-1-1,58 7,-41-8,36 3,1-4,103-7,-49-1,408 3,-538 1,0-1,-1-1,1 1,-1-1,1 0,0 0,-1 0,1-1,-1 0,0 0,0 0,0-1,0 1,0-1,5-4,-7 3,1 0,-1-1,0 1,0-1,0 1,-1-1,1 0,-1 0,0 0,-1 0,1 0,-1 0,0-1,-1 1,1 0,-1-7,1 7,-1 0,0 0,0 0,0-1,0 1,-1 0,0 0,0 0,0 0,-1 0,0 0,0 1,0-1,0 0,-1 1,0 0,0 0,0-1,0 2,0-1,-1 0,0 1,0-1,0 1,0 0,-1 1,1-1,-1 1,1-1,-1 2,0-1,0 0,-6 0,-24-11,-1 2,0 2,-1 2,1 1,-58-2,-784 10,852-1,0 2,-46 11,15-2,11-4,-54 19,93-23,0-1,0 1,1 0,0 1,-1-1,2 1,-1 1,1-1,-1 1,2 0,-1 0,1 0,0 1,0-1,-5 14,4-10,1 0,0 1,0-1,1 1,1 0,0 0,0 0,1 1,1-1,0 15,2-21,-1 1,1-1,1 1,-1-1,1 0,0 0,0 0,0-1,1 1,0-1,0 1,0-1,0 0,1-1,-1 1,8 3,12 9,50 22,-69-36,39 15,0-2,1-3,0-1,1-2,73 5,-3 1,-64-7,82 2,653-11,-766 0,-1-1,0-1,0 0,0-2,21-7,94-41,-129 50,0 0,1-1,-1-1,0 1,0-1,0 0,0 0,-1-1,0 0,0 0,-1 0,0 0,0-1,0 1,3-10,-4 9,1-1,-1 0,-1 0,0 0,0-1,0 1,-1-1,0 1,-1-1,0 1,0-1,-3-11,0 7,0 1,-1-1,-1 1,0 0,0 1,-1-1,-9-11,10 16,0 1,-1 0,0 0,0 0,-1 1,1 0,-1 0,0 1,-1 0,1 0,-1 0,-9-2,-56-22,52 18,-1 2,0 0,0 1,-1 2,1 0,-45-3,36 7,0 0,1-2,-42-9,48 7,0 1,-36 0,35 3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1-05T22:04:26.497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1835 33,'-10'0,"1"-2,-1 1,0-1,-17-6,-27-5,-301 7,194 9,34-6,-139 7,251-2,-1 1,1 1,0 0,-27 13,29-11,-1-1,0 0,-1-1,1 0,-24 2,-15-2,0 2,-101 26,143-28,-1 0,1 1,0 0,1 0,0 2,0-1,0 1,0 1,1-1,1 2,-1-1,1 1,1 1,-12 17,-2 8,3 2,-29 76,23-50,18-40,0 0,1 0,2 1,0 0,2-1,0 1,5 37,-3-1,0-49,0 0,1 0,0 0,0 0,1-1,1 1,0-1,0 0,1 0,0 0,1 0,0-1,1 0,10 11,10 9,2-2,54 41,-57-48,-7-8,-1-1,1-1,1 0,0-2,0 0,36 8,13 5,-50-15,1-1,0 0,0-2,37 2,87-8,-49 0,-38 3,11 1,0-3,102-16,-140 13,0-1,-1-2,0 0,-1-3,0 0,33-19,150-91,-190 110,0 1,23-8,-25 11,-1-1,1 0,24-16,-38 20,0 1,0-1,-1 0,0 0,0-1,0 1,0-1,-1 0,1 0,-1 0,-1 0,1 0,-1-1,0 1,0-1,1-6,0 0,-1 1,-1-1,0 1,0-1,-1 0,-1 0,0 1,0-1,-7-22,6 28,0 0,-1 0,0 0,0 1,-1-1,1 1,-1 0,0 0,0 0,-1 0,0 1,0 0,0 0,0 0,0 1,-1-1,0 1,1 1,-12-5,-24-5,-1 2,-60-7,56 11,-79-22,93 19,0 2,0 1,-64-3,-103 11,74 0,115-2,-96 0,-152 18,164-7,48-7,-53 12,-98 14,194-29,-17 2,1 2,0 0,0 1,-23 10,38-14,0 0,1 0,-1 0,1 1,-1 0,1-1,0 1,0 0,0 1,0-1,-3 6,5-7,0 1,0-1,0 1,0 0,0-1,1 1,0 0,-1-1,1 1,0 0,0 0,0-1,1 1,-1 0,1 0,0-1,-1 1,1-1,3 6,-1-3,0 1,1-1,0 0,0 0,1 0,-1 0,1-1,0 0,1 0,-1 0,0 0,1-1,11 5,10 3,48 14,-66-23,71 18,-38-10,45 17,-59-19,1-2,0-1,0-1,0-2,0 0,0-2,33-5,19 3,45 3,109-3,-212-2,-1 0,0-2,32-12,37-8,-62 21,-10 2,0-1,0 0,-1-2,24-8,-40 13,-1 0,1 0,0 0,0 0,0 0,-1 0,1 0,-1 0,1-1,-1 1,1-1,-1 1,0-1,0 1,1-1,-1 0,0 0,-1 0,1 1,0-1,0 0,-1 0,1 0,-1 0,0 0,0 0,0 0,1 0,-2 0,1 0,0 0,0 0,-1 0,1 0,-2-2,1 0,-1 0,-1 0,1 0,0 1,-1-1,0 1,0 0,0 0,0 0,0 0,-1 1,1-1,-1 1,0 0,-5-3,-25-10,-1 2,-1 1,0 2,-37-6,8 3,38 8,1 0,-38-1,-542 7,656-1,1 3,63 12,-40-6,0-3,131-7,-73-2,-120 3,64 1,0-4,78-13,-98 9,-42 6,1-1,-1 0,0 0,0-1,0-1,0-1,0 0,-1 0,0-2,0 1,13-10,3-4,-28 19,0 0,0 1,0-1,0 0,0 1,0-1,0 1,0 0,1-1,-1 1,0 0,0-1,0 1,0 0,1 0,-1 0,0 0,0 0,0 1,1-1,-1 0,0 1,0-1,0 0,0 1,2 0,-3 0,0 0,0 1,1-1,-1 0,0 0,0 0,0 0,0 1,0-1,-1 0,1 0,0 0,0 0,-1 0,1 0,-1 0,1 1,-1-1,1 0,-1 0,0-1,1 1,-3 2,-17 23,-7 1,0 0,-2-2,-1-1,-1-2,-51 29,-97 46,145-79,-44 32,5-4,50-30,1 1,0 0,1 2,1 0,1 1,1 1,-24 35,33-44,0-1,-1-1,-19 16,18-16,0 0,0 1,-13 17,18-21,0 0,0-1,-1 0,0 0,-1 0,1-1,-1 0,0 0,0-1,-1 0,1 0,-1-1,0 0,-10 1,5 0,0 1,0 0,0 1,-21 13,-66 40,74-45,1 0,0 2,2 1,0 1,-23 23,37-31,2 1,-1 0,2 1,-1 0,2 0,0 0,0 1,-5 19,8-23,0-1,1 1,1 0,-1 0,1 0,1 0,0 0,0 1,1-1,0 0,0 0,1 0,5 16,-5-22,-1-1,1 1,0 0,0-1,0 1,0-1,0 1,1-1,-1 0,1 0,-1 0,1 0,0-1,0 1,0-1,0 1,4 0,60 11,-25-7,11 3,1-2,-1-3,1-2,57-6,4 1,-85 3,10 2,1-3,-1-1,1-1,-1-3,63-17,-45 5,84-32,-63 22,-57 22,-1-1,34-16,-51 20,-1 0,1 0,-1 0,1 0,-1 0,0-1,0 0,-1 1,1-1,-1 0,1-1,-1 1,-1 0,1 0,-1-1,1 1,-1-1,0 0,-1 1,1-1,-1 0,0-7,0 6,-1-1,1 1,-1 0,0-1,0 1,-1 0,0 0,0 0,0 0,-1 1,0-1,0 0,0 1,-1 0,1 0,-7-6,-8-2,-1 1,0 1,-1 1,0 1,0 0,-34-8,17 4,-6 0,1 2,-2 1,1 3,-59-3,-179 8,139 4,134-2,0 0,0 1,0 0,1 1,-1-1,0 1,1 1,-1 0,1 0,0 0,0 1,0 0,1 0,-1 0,1 1,-11 11,1 2,1 2,0 0,2 0,-13 26,21-38,-14 25,-18 46,32-65,0 0,1 0,1 0,0 1,1-1,0 24,1-4,0-10,1 0,1 0,6 33,-5-50,0 0,0 0,0 0,1 0,-1-1,2 0,-1 1,1-1,0 0,0-1,1 1,-1-1,1 0,0 0,1 0,5 3,40 23,0-3,2-3,1-1,0-3,110 26,-160-46,33 8,-1 1,46 20,-62-22,1-2,0 0,35 4,-3 0,-10-4,0-1,1-2,68-5,-31 0,-74 1,1 1,-1-2,1 1,-1-1,0 0,1 0,6-5,-12 7,-1 0,0-1,0 1,0-1,0 1,1-1,-1 1,0-1,0 0,0 0,0 1,-1-1,1 0,0 0,0 0,0 0,-1 0,1 0,0 0,-1 0,1 0,-1-1,1 1,-1 0,0 0,1 0,-1-1,0 1,0 0,0 0,0-1,0 1,0 0,0 0,-1-1,1 1,0 0,-1 0,1 0,-1-1,1 1,-1 0,1 0,-1 0,0 0,0 0,1 0,-1 0,0 0,0 1,0-1,-1-1,-4-2,0 0,0 0,0 0,-1 1,1 0,-1 0,0 0,-9-1,-59-12,-83-17,77 13,27 12,0 3,0 1,-92 7,29 0,80-3,22-1,-1 0,1 1,-1 0,1 2,0 0,-1 0,1 1,0 1,1 1,-1 0,-17 10,-101 79,91-62,39-29,0-1,0 1,0-1,0 1,0 0,1 0,-1 0,1 1,0-1,0 1,0-1,0 1,1-1,-1 1,1 0,0 0,0 0,1 0,-1 0,1 0,0-1,0 1,0 0,0 0,1 0,1 7,0-6,0 1,0-1,1 1,0-1,0 0,0 0,0-1,1 1,0 0,0-1,0 0,0 0,1 0,-1-1,1 0,0 1,8 2,11 5,0-1,0-1,41 9,-33-12,3 2,1-1,71 2,-83-7,0 0,38 9,-37-5,53 4,77 5,-98-8,64 1,-74-8,95-4,-128 3,1-2,-1 0,0 0,1-1,-2-1,1 0,19-10,-24 7,0 0,0-1,-1 1,0-2,0 1,-1-1,-1 0,8-15,15-19,-17 28,-4 7,0-1,-1 1,0-2,0 1,-1-1,0 0,-1-1,-1 1,0-1,0 0,-1 0,3-24,-4-41,-8-87,3 148,0-1,-2 1,0 0,0 0,-2 1,-10-21,9 23,1-2,1 1,1 0,0-1,0 0,2-1,-4-22,6-298,4 157,-3 170,1-1,0 1,1 0,0 0,1-1,0 1,0 1,1-1,0 1,0-1,1 1,0 0,1 1,0-1,9-9,3 0,0 1,0 1,2 0,41-23,25 1,-74 30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1-05T22:04:35.528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3190 1186,'0'2,"-1"0,1 0,0 0,-1 0,0 0,1 0,-1 0,0 0,0 0,0 0,0-1,0 1,-1 0,1-1,0 1,-1-1,1 0,-1 1,0-1,1 0,-1 0,0 0,0 0,-2 1,-54 17,35-12,-101 25,76-20,-103 18,100-23,0-1,0-3,-96-6,33 0,-1004 3,1095-1,0-2,-39-8,37 5,0 2,-28-1,19 4,1-2,-1 0,1-3,-1 0,2-2,-1-2,-31-13,-20-6,61 22,0-1,-30-14,44 17,2-1,-1 1,1-1,0-1,0 1,-9-13,12 14,0 0,-1 0,1 0,-1 0,0 1,0 0,0 0,-1 0,0 1,1-1,-1 1,0 1,-1-1,1 1,-10-2,-90 0,105 4,1 1,-1-1,1 0,0 0,-1 0,1 0,0 0,-1 0,1 0,-1 0,1 0,0 0,-1 0,1 0,-1 0,1 0,0-1,-1 1,1 0,0 0,-1 0,1 0,0-1,-1 1,1 0,0 0,0-1,-1 1,1 0,0-1,0 1,-1 0,1-1,0 1,0 0,-1-1,15-6,26-4,-20 8,0-1,0-1,-1-1,20-9,15-3,130-26,-98 25,-48 14,-1 0,1 3,71 3,-71 1,0-1,0-2,70-12,97-18,-108 20,114-15,1-4,-139 21,1 3,129 7,-69 2,3-1,149-5,-205-11,-58 9,0 0,31 0,-40 3,-1 1,1-2,-1 1,1-2,-1 0,-1-1,1 0,0-1,-1 0,14-10,-17 11,-1-1,1-1,-2 1,1-1,-1 0,0-1,0 0,-1 0,0 0,-1-1,1 0,-2 0,1 0,3-14,-7 21,-1 0,1-1,-1 1,0 0,0-1,0 1,0 0,0-1,-1 1,1 0,-1-1,1 1,-1 0,0 0,0-1,0 1,0 0,0 0,0 0,-1 0,1 1,-1-1,1 0,-1 1,0-1,0 0,0 1,0 0,0 0,0-1,0 1,0 0,-3 0,-10-5,0 1,0 0,-32-4,12 2,-19-4,0 3,-1 2,0 3,-99 6,34-1,-666-2,755 2,1 1,-34 8,31-5,-51 3,-473-8,267-3,254 0,-1-2,-41-9,19 2,-9-2,-75-25,61 6,60 22,-1 1,-34-10,55 19,-73-22,71 21,1 0,-1 0,1-1,-1 1,1-1,0 0,-1 0,1-1,0 1,1 0,-1-1,0 0,1 0,-1 0,1 0,0 0,-3-5,5 6,0 0,0 1,0-1,0 0,0 0,0 1,1-1,-1 0,0 1,1-1,0 0,-1 1,1-1,0 1,0-1,0 1,0-1,0 1,0-1,0 1,0 0,0 0,1 0,-1 0,1 0,-1 0,1 0,-1 0,1 0,1 0,61-24,-43 18,6-3,0 1,1 1,35-5,-2 0,-40 8,1 1,26-2,76-10,-83 9,66-2,2 11,84-4,-111-12,-60 9,1 0,32 0,341 4,-187 2,-179-2,1-2,33-8,-31 5,51-3,-10 8,-22 1,1-3,70-11,-54 5,-1 3,1 3,78 6,-16 0,-15-5,130 5,-235-2,1 0,-1 1,0 0,0 1,0 1,0 0,-1 0,1 1,15 9,-22-10,1-1,0 1,-1 0,0 1,0-1,0 1,0-1,-1 1,0 0,0 0,0 1,0-1,-1 1,0-1,0 1,-1 0,1 0,-1 0,0 8,11 74,-7-59,3 49,-8-68,0-1,-1 1,0 0,-1 0,0-1,0 1,-1-1,0 0,-5 10,-12 18,12-24,1-1,1 1,0 0,1 1,0-1,1 1,-2 16,2-11,0 1,-1-1,-1-1,0 1,-2-1,0 0,-1 0,-1-1,-21 28,14-17,2 2,1 0,2 1,-9 32,2-6,12-35,2 1,1 0,0 0,2 0,1 0,1 26,-2 38,2-84,-1 0,1 0,-1 0,0 0,0 0,0 0,0 0,0-1,-1 1,1 0,-1-1,0 1,0-1,0 0,0 0,0 1,0-1,0-1,-1 1,1 0,-1 0,0-1,1 0,-1 1,0-1,0 0,0 0,1-1,-1 1,-6 0,-9 1,-1 0,1-2,-1 0,-19-3,6 0,-18 1,-31-2,-93 8,93 11,59-10,0 0,-34 1,-522-4,278-5,278 2,0-1,-42-10,40 6,0 2,-31-2,9 5,25 2,0-1,0-1,0-1,0-1,1-1,-1 0,1-2,-32-12,28 8,0 2,0 0,-41-6,-36-10,48 8,36 12,0-2,-1 0,2 0,-20-11,-2-9,1-2,1-1,2-2,-48-53,23 23,43 41,0 1,1-2,2 0,-13-24,-7-11,25 42,0 2,-1-1,-1 1,0 1,-1 0,-16-14,13 13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3T21:33:26.655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2315 112,'-11'-4,"-1"0,1-3,0-1,-11-16,-40-28,-393 40,234 24,-1023-12,1222 4,0 4,1 4,0 4,0 4,0 4,1 3,0 5,-36 72,53-92,-1 0,1 3,0-3,0 4,0-4,0 4,1 0,-1 0,1 0,0 0,0 4,1-4,-1 0,1 3,0 1,0-4,0 4,1-4,0 36,-1 4,1 3,1-3,0 4,1-5,4 69,-3-89,1 1,0 0,1 0,0 0,0-4,1 3,0-7,0 4,1 0,0-4,0-4,13 39,-7-27,0 0,0 0,1-8,0 3,1-7,-1 0,19 16,36 32,-21-17,88 49,180-88,-168-28,449 12,-578-4,1-4,33-32,-31 24,-1 0,24-4,-28 20,13 0,0-8,-1-4,32-27,4-9,-54 48,0-8,0 4,0-4,0-4,-1 0,1-4,-1 0,0 0,0-4,0-3,16-45,-10 16,1 4,1 1,0 3,0 4,36-55,44-124,-97 219,-1-4,0 4,1 0,-1-4,1 4,-1 0,1 0,-1-4,1 4,-1 0,1 0,-1 0,1 0,-1-4,1 4,0 0,-1 0,1 0,-1 0,1 0,-1 0,1 4,-1-4,1 0,0 0,-1 0,1 0,-1 4,1-4,-1 0,1 4,-7 59,-22 77,12-97,0 1,-1-4,-1-4,1 0,-2-5,1-3,-28 28,34-44,0 0,0-4,0 0,0-4,0-4,0 4,0-8,0 0,-19-16,14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3T21:38:49.205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603 749,'0'0,"0"-1,-1 0,1 0,0 0,-1 0,1 1,-1-1,1 0,-1 0,1 1,-1-1,0 0,1 1,-1-1,0 1,1-1,-1 1,0-1,0 1,1-1,-1 1,0 0,0 0,0-1,-1 1,-29-8,16 5,-27-12,1-1,-55-30,63 29,2-2,0-1,1-1,-53-49,56 38,-37-54,60 80,1-1,0 1,0-1,1 0,0 0,0 0,1 0,-1 0,2-1,-1 1,1 0,0 0,0-1,1 1,0 0,0 0,1 0,0 0,0 0,1 0,0 0,0 1,0-1,1 1,0 0,0 0,1 0,-1 1,1-1,1 1,-1 0,1 1,-1-1,10-4,12-2,0 1,0 2,0 0,54-6,10-4,-49 8,0 2,0 2,79-2,-31 7,77 4,-98 8,-47-7,-1 0,30 0,-30-3,0 2,32 7,-8-1,94 18,-135-26,0 0,-1 0,1 0,-1 0,1 1,-1-1,0 1,1 0,-1 0,0 0,0 1,0-1,-1 0,1 1,-1 0,1 0,-1 0,0 0,0 0,0 0,0 1,-1-1,2 6,0 1,-1-1,-1 1,0 0,-1 0,1 0,-2 0,-2 18,2-23,0 0,0 0,0 0,-1 0,0 0,0 0,0 0,-1-1,1 1,-1-1,0 0,0 0,-1 0,1 0,-1-1,0 1,0-1,0 0,0 0,-1 0,-6 3,-9 2,-1 0,0-1,-43 7,45-10,0 0,1 1,-1 1,-17 9,21-9,0-1,0 0,0-1,0 0,-1-1,-25 1,-13 3,19-3,-1-1,-52-3,-33 2,118-2,0 0,-1 1,1-1,0 1,0 0,0 0,0 0,0 0,0 1,0-1,0 1,0 0,1-1,-1 1,1 1,-1-1,1 0,0 1,-4 4,5-5,0 0,0 0,1 0,-1 1,1-1,-1 0,1 0,0 0,0 1,0-1,0 0,0 0,1 0,-1 1,0-1,1 0,0 0,0 0,-1 0,1 0,0 0,1 0,-1 0,0 0,0-1,1 1,-1 0,1-1,2 3,9 9,1 0,0-1,1-1,0 0,1-1,0 0,1-2,25 11,9 2,-32-13,1 0,30 7,-19-8,-8-1,0-1,0-1,31 1,-47-5,-1 0,1-1,-1 1,1-1,0-1,-1 1,0-1,1-1,-1 1,0-1,0 0,0 0,-1 0,1-1,-1 0,7-6,92-73,41-29,-118 96,-19 12,-1 0,0-1,0 0,-1 0,1 0,-1-1,0 0,-1 0,1-1,4-6,79-111,-82 112,-1-1,1 0,-2 0,0 0,-1-1,0 0,-1 0,0 0,-1 0,-1 0,0-1,-1 1,-1 0,0-1,-1 1,-5-22,6 32,-1 0,0 0,1 0,-2 0,1 0,0 1,-1-1,1 1,-1-1,0 1,0 0,-1 0,1 0,-1 1,1-1,-1 1,0 0,0 0,0 0,0 0,0 1,0 0,0 0,-1 0,-3-1,-15-1,0 1,0 1,-38 3,24 0,-617-2,637 1,-1 1,-30 7,-31 3,42-9,0 1,-44 12,48-8,0-2,-1-1,-37 0,69-5,-18-1,-1 2,1 0,-33 6,46-5,0 0,1 0,-1 1,1 0,0 0,0 0,0 1,0 0,0 0,1 1,0-1,0 1,0 0,-5 8,4-6,1 0,0 1,0-1,0 1,1 0,1 0,0 1,-3 9,5-14,1 0,-1 0,1 0,0 0,0 0,1 0,-1 0,1 0,0 0,0 0,0 0,1 0,-1-1,1 1,0-1,0 1,0-1,1 1,-1-1,4 4,90 87,-40-42,-5-6,1-2,79 52,-120-90,1 0,-1-1,1-1,0 0,1 0,-1-1,20 1,33 10,-50-9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3T21:39:08.340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836 224,'-91'-1,"-99"4,178 1,0 0,0 1,1 2,0 1,-1-1,1 2,1 0,-1 2,1 0,0 2,-9 12,-16 30,-47 95,43-75,35-68,1 2,-1-2,1 2,0-1,1 1,-1 0,1 0,0 0,0 0,0 0,1 2,0-1,0 0,0 0,1-1,0 16,1 15,1 1,10 74,1 21,-10-101,0 0,2-2,0-1,1 1,1 0,0-2,2 0,0 0,15 38,-20-59,0-3,0 2,1-2,-1 1,1-1,0 0,0-1,1-1,-1 1,0-1,1 1,0-3,0 1,0 0,0-3,0 3,8-2,15 3,-1-1,45-8,-32 1,44 5,63-6,-146 4,1-2,-1 2,0-2,1 0,-1 2,0-1,0-1,0-2,0 2,0 0,0 1,0-3,0 2,0-2,-1 1,1 1,0-2,1-5,0 0,0-2,0 2,0-2,0 0,-1 0,3-20,-2 2,-1 0,0 0,-1-1,-1-52,-2 71,0-1,0 1,0 0,0 0,-1 0,0 2,0-2,-1 2,-7-19,3 10,-1 0,1 1,-2 1,-10-15,10 18,-1 4,1-2,-1 4,0-2,0 1,0 3,-1-1,1 1,-24-2,-10 3,-59 8,30 1,38-5,0 4,-59 18,75-15,0 4,0 0,1 2,0 1,0 3,-19 23,29-29,1 0,0 1,1 1,0 0,0 2,0-1,1 1,0 1,1-1,0 1,-7 32,-3 19,-15 121,27-168,2-13,0-1,0 1,1 1,0-1,-1 0,1-1,0 1,1 0,-1 0,1 1,0-3,0 3,0-1,0-2,0 3,1-3,0 2,2 6,0-4,1 2,-1-2,1-1,0 1,0-2,1 2,-1-3,1 1,9 8,10 3,-1 0,1-3,1-3,29 9,-21-7,43 30,-38-20,-4-6,1-4,-1-3,59 6,-75-19,0-2,0 1,0-5,-1 1,1-2,-1-2,0-2,23-20,-11 8,52-24,-74 45,0 0,1-1,-1-1,0 1,0-1,-1-1,1-2,-1 2,0-2,0-1,11-21,-13 22,-1-2,0 0,0-1,-1 1,0 0,0-2,0 0,-1 0,0 1,0-1,-1 0,0 0,0 1,-1-23,1 8,-2-3,0 1,0 2,-2-2,0 1,0 1,-2-2,0 3,0-1,-2 1,-13-45,14 49,2 0,-1 0,1-1,1 1,0-2,-1-40,-1 2,2 31,0 0,-1 2,-1-2,-1 2,0-1,-1 1,-1 2,-9-28,-12-51,27 92,-1-1,0 2,-1 1,0-3,0 2,-1 2,1-2,-1 2,-1-1,1 1,-13-17,3 8,-1 0,-1 2,0 2,0 1,-1 2,1 0,-2 2,1 2,-1 0,0 4,0-1,0 3,-27 1,-8 2,33-2,-1 0,1 4,-1 0,1 3,0 1,0 1,0 4,-29 18,3 0,39-27,1 2,-1 0,1-1,0 3,-1-1,2 1,-1 1,0 0,1 1,-8 12,11-15,1 2,-1 1,1-1,0 0,1 1,-1 1,1-2,0 0,0 2,0-1,0 1,1-2,0 2,0-1,0 1,0-2,1 2,0-2,0 1,0 1,0-2,1 0,0 1,0 1,0-2,3 8,3 8,-1-1,2 0,0-2,0 0,1 0,22 32,-15-31,0 0,29 24,7 6,-25-20,1-2,38 30,-52-50,0 0,1-2,0 1,-1-5,1 1,28 1,-24-5,-1-1,0-3,1 0,34-16,-45 13,1 1,-1-1,0-2,0 0,-1 0,1 0,-1-2,0-2,-1 2,0-2,9-18,-7 13,-1 0,0-1,0 1,-1-2,0 0,-1-2,0 2,-1-2,0-2,-1 3,0-1,-1-2,-1 0,2-36,-4 45,0 1,0 1,-1-2,0 1,-1-1,1 1,-2 1,1-2,-1 3,0-3,0 2,-1 0,0 1,-1 1,1-2,-11-18,9 14,1 1,-2 0,1 1,-1 0,0 3,-1-3,0 2,0 2,-1-1,1 1,-1 1,-1 1,-19-14,10 8,0 4,-1 0,0 2,-1 0,1 3,-33-1,-10 3,40 1,0 1,0 2,0 4,0-1,0 3,-43 19,59-17,-1-3,1 2,0 1,0-1,1 2,-1 0,1 0,0 2,0 0,1 0,0 0,0 0,0 2,1 0,-7 23,7-12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3T21:40:26.055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2310 404,'0'-2,"-1"0,0-1,1 1,-1 0,0 0,0 0,0 0,-1 0,1 0,0 0,-1 0,1 0,-1 0,0 1,1-1,-4-1,-38-27,29 21,-12-8,0 2,-1 1,-1 2,0 0,0 2,-1 1,-55-10,60 15,-1 2,0 1,0 1,0 1,0 1,0 1,1 1,-1 1,-41 15,43-14,0-1,-1-1,1-1,-1-1,0-1,0-1,-26-4,-23 1,5 4,12 0,-1-2,-88-14,62 6,66 8,0 0,0-1,0-1,1-1,-1 0,-25-11,-38-15,62 25,0-1,1-1,0-1,1 0,-30-20,35 19,-12-9,-1 0,0 2,-43-22,55 34,-1 0,-1 1,1 0,0 1,-1 0,1 1,-1 1,1 0,-1 1,-15 3,-8 2,1 3,-50 17,72-22,0 1,0 1,0 0,1 1,0 0,-14 11,24-16,1 1,-1-1,0 1,1 0,-1 0,1 0,0 0,0 1,0-1,1 0,-1 1,1 0,0-1,0 1,0 0,0-1,1 1,-1 0,1 0,0-1,0 1,0 0,1 0,-1 0,1-1,0 1,0 0,0-1,3 6,5 7,1 0,0-1,1 0,0-1,22 22,-23-26,11 10,2-1,48 31,-49-35,26 19,-26-17,1-1,1-1,39 17,-7-7,-26-11,-1-1,2-2,35 8,-34-11,45 19,-50-17,0-1,48 10,60 10,8 3,-107-22,1-1,1-2,-1-2,45 2,-31-6,85 14,-7-7,-92-8,0 2,40 8,-30-4,1-1,0-3,51-4,-15 0,-78 2,1 0,-1 0,1-1,-1 1,1-2,-1 1,0-1,0 0,0 0,0-1,7-3,-10 4,0-1,0 1,0-1,-1 1,1-1,-1 0,0 0,0 0,0 0,0-1,-1 1,1 0,-1-1,0 1,0-1,0 0,0 1,0-1,-1 0,0-5,0-22,0 23,0-1,1 0,-1 0,4-14,-3 20,0 0,1 0,-1 0,1 0,-1 0,1 0,0 0,0 1,0-1,1 0,-1 1,0 0,1 0,0 0,-1 0,5-2,11-7,1 0,0 2,0 0,1 1,0 1,1 1,0 1,0 1,0 0,38 0,45-7,-73 6,43-1,-63 5,0 0,-1 0,1-1,-1 0,1-1,-1 0,0-1,0 0,0-1,-1 0,0 0,10-8,8-8,-1-1,33-37,-5 6,-41 43,1 0,0 2,0 0,1 0,0 2,25-9,-20 8,0 0,-1-2,33-20,-47 26,0-1,-1 1,0-1,0 0,0-1,0 1,0-1,-1 1,0-1,0 0,0 0,-1 0,0-1,0 1,0-1,0 1,-1-1,1-7,-2 10,0 1,0-1,-1 0,1 1,-1-1,1 0,-1 1,0-1,0 1,0-1,0 1,-1 0,1 0,-1-1,1 1,-1 0,0 0,0 0,0 0,0 1,0-1,0 1,0-1,0 1,-1 0,1-1,-1 1,-2 0,-11-6,0 2,0 0,-22-3,23 5,-26-3,-1 1,0 3,-76 5,19 0,65-3,3-1,-1 1,0 2,-58 11,62-7,-1-2,1-2,-32 0,27-1,-59 8,-1 2,73-10,-1 1,1 1,0 0,0 2,0 0,1 1,-29 13,30-10,-1-1,0-1,0-1,0 0,-1-1,0-2,-30 3,-148-6,92-3,69 4,24 0,-1 0,0-1,1-1,-1 0,-16-4,29 5,1 0,-1 0,0-1,1 1,-1 0,0 0,1 0,-1-1,1 1,-1 0,0-1,1 1,-1 0,1-1,-1 1,1-1,-1 1,1-1,-1 1,1-1,0 1,-1-1,1 0,0 1,-1-1,1 1,0-1,0 0,-1 1,1-1,0 0,0 0,14-20,30-8,5-2,-43 26,0 0,0 1,1 0,-1 0,1 1,0-1,0 1,1 1,-1 0,0 0,11-2,279 3,-140 4,1067-3,-1207 1,-1 1,1 1,0 1,-1 0,21 8,30 8,-65-20,0 1,1-1,-1 1,0 0,1-1,-1 1,0 0,0 1,0-1,0 0,0 0,0 1,0-1,0 1,-1 0,1-1,-1 1,1 0,-1 0,1 0,-1 0,0 0,0 1,0-1,0 0,-1 0,1 1,-1-1,1 0,-1 1,0-1,0 0,0 1,0-1,0 1,0-1,-1 0,1 1,-2 3,-1 2,1 0,-1 0,-1-1,1 1,-2-1,1 0,-1 0,0 0,0 0,-7 6,-23 19,-2-1,-77 50,70-55,19-12,0 1,1 2,-25 21,36-27,-1-1,-1 0,1-1,-23 11,19-12,2 1,-1 1,-19 16,-132 117,156-132,0-1,-1 0,0-1,-1-1,0 0,-22 9,-92 23,58-21,31-5,25-9,1-1,-1 0,0 0,0-1,-26 1,-124-5,144 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3T21:44:36.152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776 144,'-1'-4,"1"0,-1 0,0 0,0 0,-1 0,1 0,-1 0,0 1,0-1,0 0,0 1,-1 0,0-1,1 1,-1 0,0 0,0 1,-1-1,1 1,-1-1,1 1,-5-2,-13-6,1 0,-41-12,41 15,0 2,-1 1,0 1,0 0,0 2,-1 0,1 2,-27 3,45-3,1-1,0 1,-1 0,1-1,0 1,-1 0,1 0,0 1,0-1,0 0,0 1,0 0,0-1,0 1,1 0,-1 0,1 0,-1 0,1 0,0 0,-1 0,0 4,-3 7,0 1,1-1,-2 17,-7 19,3-28,0-1,-1 0,-1-1,-19 23,15-20,12-17,1 1,0 0,1 0,-1 0,1 0,0 0,1 0,0 1,0-1,-1 11,5 73,-1-44,-1-32,1 0,0-1,1 1,0-1,1 1,0-1,2-1,-1 1,1-1,1 0,0 0,1-1,0 0,1 0,0-1,1 0,21 17,0 3,-25-23,1-1,0 1,0-1,0 0,16 8,2-1,1-2,0 0,30 7,-44-15,0 0,0-1,0-1,0 1,0-2,1 0,-1 0,0-1,20-5,-22 2,-1-1,1 0,-1 0,0-1,-1 0,1-1,-1 0,-1 0,1-1,-1 0,7-10,16-16,-6 6,-1-2,27-45,-49 74,22-36,-1 0,17-44,-33 66,0-1,0 0,-2 0,0-1,-1 1,-1-1,0 1,-1-26,-2 38,1-1,-1 0,0 1,0-1,0 1,-1 0,1-1,-1 1,0 0,0 0,-1 0,1 0,-1 0,0 1,0-1,0 1,-1 0,1 0,-1 0,1 0,-1 1,0-1,0 1,0 0,0 0,-1 0,-4 0,-11-4,-1 2,0 0,0 2,-35-1,16 1,-32-8,49 5,1 2,-25-1,32 4,-1-1,0 2,0 0,0 1,1 1,-1 0,1 2,0-1,0 2,0 0,1 0,0 1,0 1,1 1,-25 19,18-9,17-17,-1 1,1-1,0 1,0 0,0 0,0 1,0-1,1 1,-1-1,1 1,0 0,0 0,1 0,-1 0,1 0,0 0,0 0,0 0,1 1,-1 4,0 3,1 1,0 0,0-1,2 1,0-1,0 1,5 13,-5-20,0-1,1 1,-1-1,1 1,1-1,-1 0,1 0,-1-1,2 1,-1-1,0 1,1-1,0-1,0 1,0-1,10 5,26 9,1-2,76 16,-68-19,-39-10,-1 1,0-2,1 1,-1-1,1-1,-1 0,1-1,-1 1,19-6,-21 4,-2 0,1-1,0 0,0-1,-1 1,0-1,0-1,0 1,0-1,-1 0,0 0,0-1,0 1,7-12,-4 5,0-1,-2 0,1 0,-2 0,1-1,-2 0,6-25,-9 31,0 0,-1 0,0 0,0 1,0-1,-1 0,0 0,-1 1,0-1,0 0,0 1,-1 0,0-1,-1 1,1 1,-7-10,2 5,-1 0,0 0,-1 1,0 1,0-1,-1 2,0-1,0 2,-1-1,-23-9,-27-18,49 27,-1 0,0 0,-22-8,-4 4,1 1,-1 2,-1 2,0 1,0 2,-44 2,56 4,0 1,0 1,0 2,1 0,0 2,-31 14,55-21,1 1,0 0,0 0,0 0,0 0,0 0,0 1,0 0,1-1,-1 1,1 0,0 0,0 0,0 1,0-1,1 0,-1 1,1-1,0 1,0-1,0 1,0 5,-1 8,1 1,1 0,3 28,-1-8,0-21,1 0,0 0,2 0,0-1,0 0,2 0,0 0,0-1,2 0,18 25,-2-5,-17-27,-1 2,0-1,-1 1,0 0,-1 0,0 1,0 0,-1-1,3 14,-3-8,0-1,2 0,0-1,0 0,1 0,1 0,0-1,1 0,1 0,0-1,0 0,1-1,1 0,0-1,18 12,-16-13,1-1,0 0,0-1,1-1,-1-1,1 0,1-1,-1 0,25 1,16-1,83-6,-40-1,-74 3,-14 1,0-1,1 0,16-4,-24 3,-1 0,0 0,0 0,0-1,0 0,0 0,-1 0,1 0,-1-1,1 1,-1-1,0 0,5-6,10-9,1 0,1 1,32-22,33-28,-73 54,0 1,0-1,-2-1,1 0,-2-1,0 0,-1 0,0-1,-1 0,8-30,-12 33,0-1,-1 1,-1-1,0 0,-1 0,-1 1,0-1,0 0,-2 1,0-1,0 1,-1 0,-1 0,-6-14,5 18,0-1,-1 1,0 0,0 1,-1 0,0 0,0 0,-1 1,0 1,-1-1,1 2,-1-1,0 1,-17-6,-7-1,0 1,-1 2,-46-7,44 10,-58-17,94 22,0 1,0 0,0-1,0 1,0 0,0 0,1-1,-1 1,0 0,0 0,0 0,0 0,0 0,0 1,0-1,0 0,0 0,0 1,0-1,-1 1,-3 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3T21:45:44.197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830 3,'-114'-2,"-122"4,222 1,0 0,1 1,-1 0,1 1,-21 10,-36 13,36-19,16-3,-1-1,1-1,-1 0,-27 0,-38 8,14-1,132-14,-17 3,74-12,-58 5,0 2,119 6,-62 1,-29-3,100 3,-50 21,-79-13,-35-5,-1-1,31 0,-48-4,7 0,0 0,0 0,0-2,-1 1,18-6,-16 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5T14:03:17.853"/>
    </inkml:context>
    <inkml:brush xml:id="br0">
      <inkml:brushProperty name="width" value="0.3" units="cm"/>
      <inkml:brushProperty name="height" value="0.6" units="cm"/>
      <inkml:brushProperty name="color" value="#A9D8FF"/>
      <inkml:brushProperty name="tip" value="rectangle"/>
      <inkml:brushProperty name="rasterOp" value="maskPen"/>
      <inkml:brushProperty name="ignorePressure" value="1"/>
    </inkml:brush>
  </inkml:definitions>
  <inkml:trace contextRef="#ctx0" brushRef="#br0">2176 754,'5'0,"31"-3,-36 2,0 1,0 0,0 0,1 0,-1 0,0 0,0 0,0 0,1 0,-1 0,0-1,0 1,0 0,0 0,1 0,-1 0,0-1,0 1,0 0,0 0,0 0,0-1,0 1,1 0,-1 0,0 0,0-1,0 1,0 0,0 0,0-1,0 1,0 0,0 0,0-1,0 1,0 0,0 0,-1 0,1-1,-15-14,6 11,1-1,0 1,-1 1,0-1,0 2,0-1,0 1,-1 0,-17 0,-13 1,-41 4,19-1,-46-3,-94 3,132 11,50-9,1 0,-28 1,-394-6,434 1,0 0,0-1,0 0,0-1,0 1,1-1,-1 0,1-1,-1 1,1-1,-8-6,-1-2,0 0,-23-25,-1 0,-24-6,49 34,0-1,1 0,-19-17,12 9,-1 0,-38-23,36 26,0-2,-25-23,39 32,-1 0,0 0,0 1,0 0,-1 1,0 0,-15-5,-1 2,-55-10,80 17,0 1,-1-1,1 1,-1 0,1 0,0 0,-1 0,1 0,-1 0,1 1,0-1,-1 1,1-1,0 1,-1 0,1 0,0 0,0 0,0 1,0-1,0 1,0-1,0 1,0-1,1 1,-1 0,1 0,-1 0,1 0,0 0,0 0,-2 5,1-2,1 1,0 0,0 0,1 0,0 0,0 0,0 0,0-1,1 1,0 0,1 0,3 10,-3-9,2 0,-1 0,1 0,0-1,0 1,1-1,-1 0,1-1,1 1,-1-1,10 7,7 3,0-1,26 11,-30-16,0 1,-1 0,0 1,18 16,-16-12,1-1,0 0,1-2,0 0,1-1,40 13,-31-14,0-2,0-1,0-1,1-2,62 0,-58-2,-1 1,0 2,0 1,58 20,130 45,-190-58,54 33,9 4,-50-31,54 34,-99-53,0 1,1-1,-1 1,0 0,0-1,0 1,0 0,0 0,0 0,0 0,0 0,0 0,0 0,0 0,-1 0,1 0,0 0,-1 0,1 1,-1-1,1 3,-1-4,-1 1,1 0,-1 0,1 0,-1 0,1-1,-1 1,0 0,1-1,-1 1,0 0,0-1,1 1,-1-1,0 1,0-1,0 0,0 1,0-1,1 0,-1 0,-1 1,-10 1,1 0,0 0,-19 0,-4-2,-6 1,0-1,-44-7,72 5,-1 0,1-1,0-1,0 0,0-1,0 0,1 0,0-1,0-1,-18-14,-73-67,76 64,14 15,1-1,0 0,0-1,2 0,-1-1,1 0,1-1,-8-14,15 25,-3-10,-2-1,0 1,0 1,-1-1,0 1,-1 0,0 1,-1-1,0 2,0-1,-21-14,27 22,0 1,0-1,1 1,-1-1,1 0,0 0,-1 0,1 0,0-1,0 1,0-1,1 1,-1-1,0 1,1-1,0 0,-2-5,3 5,0 1,1-1,-1 0,1 1,0-1,0 1,0-1,0 1,0-1,0 1,1-1,-1 1,1 0,0 0,-1 0,1 0,0 0,0 0,0 1,4-3,3-3,1 1,0 0,0 0,0 1,0 0,1 1,0 1,0-1,0 2,14-3,10 1,70 1,-78 3,0 2,39 7,-65-9,0 0,0 1,0-1,0 0,0 0,0 1,1-1,-1 0,0 0,0 0,0-1,0 1,0 0,1 0,-1-1,0 1,0 0,0-1,0 1,0-1,0 1,0-1,0 0,0 1,0-1,-1 0,1 0,0 0,0 0,-1 0,1 1,0-1,-1 0,1 0,-1-1,1 1,-1 0,0 0,1 0,-1 0,0 0,0 0,0 0,0-1,0 1,0 0,0-2,-1-8,-1 0,1 0,-2 0,-3-12,0 3,0-13,3 15,0-1,-2 1,0-1,-14-31,17 45,-1 1,0-1,0 0,-1 1,1-1,-1 1,0 0,0 0,-1 1,1-1,-1 1,1 0,-1 0,0 0,-1 1,1 0,0 0,0 0,-1 1,-9-2,-30-4,-71-13,104 17,1 0,0-1,0 0,1-1,-1 0,1-1,-16-11,8 5,15 11,0 0,1-1,-1 1,1-1,-1 1,1-1,0 0,0 0,-1 0,2-1,-1 1,0 0,-2-4,4 6,0-1,0 0,1 1,-1-1,0 0,0 1,0-1,0 1,1-1,-1 1,0-1,1 1,-1-1,0 1,1-1,-1 1,1-1,-1 1,1-1,-1 1,1 0,-1-1,1 1,-1 0,1 0,-1-1,1 1,-1 0,1 0,0 0,-1-1,1 1,-1 0,2 0,28-4,-22 4,41-8,-8 1,0 1,43 1,486 6,-550 0,-1 1,35 9,-33-7,-1 0,27 1,83-6,51 2,-178 0,0-1,-1 1,1 0,0 0,-1 0,1 0,-1 0,1 0,-1 1,1-1,-1 1,0 0,0 0,0 0,0 0,0 0,0 0,-1 0,1 0,0 1,-1-1,0 1,0-1,0 1,0 0,0-1,0 1,-1 0,1 0,-1 5,2 11,-1 0,-1 1,-4 30,1-15,4 103,-4 62,0-184,-1 0,0 0,-1 0,-1-1,0 0,-1 0,-13 20,8-14,1 1,-10 28,20-44,-1-1,0 1,-1 0,1-1,-1 0,0 0,-1 0,1 0,-1 0,0 0,0-1,0 0,0 0,-1 0,-5 3,2-3,0-1,1 0,-1 0,0-1,0 0,-1 0,1-1,0 0,0-1,-12 0,-3 1,0 2,-26 5,-39 3,-2 2,67-8,-46 3,57-7,0-1,-1-1,1 1,0-2,0 0,0 0,0-1,0-1,0 0,1 0,0-1,0-1,0 0,1 0,-1-1,-16-15,-158-118,134 103,-4 4,41 25,0 0,1-1,-20-15,6 1,-49-30,-15-12,71 50,-1 0,-27-13,-10-6,19 11,-49-22,49 27,-58-37,-70-43,-14-6,175 100,0 0,-1 0,1 0,-1 1,0 0,0 0,-1 1,1 0,0 0,-1 1,1 0,-1 0,1 0,-1 1,0 1,-11 1,1 0</inkml:trace>
</inkml:ink>
</file>

<file path=ppt/media/image1.png>
</file>

<file path=ppt/media/image10.jpg>
</file>

<file path=ppt/media/image10.png>
</file>

<file path=ppt/media/image11.jpg>
</file>

<file path=ppt/media/image11.png>
</file>

<file path=ppt/media/image12.jpe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jpeg>
</file>

<file path=ppt/media/image6.png>
</file>

<file path=ppt/media/image7.tiff>
</file>

<file path=ppt/media/image8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F462E8-3A56-4935-AA4F-F1B220A2753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541AD-F212-411F-9EBF-06BC571BE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974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help with the different portal URLs one may have to navigate through for each Microsoft and Azure Security product. You can also upload a Azure Portal Dashboard here: https://github.com/swiftsolves-msft/dashboards/tree/master/MicrosoftSecurityNavigation</a:t>
            </a:r>
          </a:p>
          <a:p>
            <a:endParaRPr lang="en-US" dirty="0"/>
          </a:p>
          <a:p>
            <a:r>
              <a:rPr lang="en-US" dirty="0"/>
              <a:t>Changes Occurring: 9/22/2020</a:t>
            </a:r>
          </a:p>
          <a:p>
            <a:r>
              <a:rPr lang="en-US" dirty="0"/>
              <a:t>https://www.microsoft.com/security/blog/?p=91813</a:t>
            </a:r>
          </a:p>
          <a:p>
            <a:endParaRPr lang="en-US" dirty="0"/>
          </a:p>
          <a:p>
            <a:r>
              <a:rPr lang="en-US" dirty="0"/>
              <a:t>Portal Docs: https://docs.microsoft.com/en-us/microsoft-365/security/mtp/portals?view=o365-worldwide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541AD-F212-411F-9EBF-06BC571BE1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658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through and explain what </a:t>
            </a:r>
            <a:r>
              <a:rPr lang="en-US" b="1" dirty="0"/>
              <a:t>alerts</a:t>
            </a:r>
            <a:r>
              <a:rPr lang="en-US" dirty="0"/>
              <a:t> are Free </a:t>
            </a:r>
            <a:r>
              <a:rPr lang="en-US" b="1" dirty="0"/>
              <a:t>(Left Side)</a:t>
            </a:r>
            <a:r>
              <a:rPr lang="en-US" dirty="0"/>
              <a:t> and what </a:t>
            </a:r>
            <a:r>
              <a:rPr lang="en-US" b="1" dirty="0"/>
              <a:t>Raw Logs </a:t>
            </a:r>
            <a:r>
              <a:rPr lang="en-US" dirty="0"/>
              <a:t>are Free </a:t>
            </a:r>
            <a:r>
              <a:rPr lang="en-US" b="1" dirty="0"/>
              <a:t>(Right side)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541AD-F212-411F-9EBF-06BC571BE1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80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B9A669-500E-4972-88FF-086ACB0F989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5323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A5C779-C7A8-4D8F-8CF3-533D36856DB4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11/5/2020 2:33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34868D-D30B-4CF2-B26E-FC9B9D09D8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16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77EF5-7EB9-40A9-9E92-1DDCABC1C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4E00E5-C4AE-454A-8E5A-00EADA3764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D1577-A322-41A3-BB69-E3165E4DA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276F9-B66E-4418-8739-1102CF8BE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9F3E9-C17E-4966-990B-BA7097AB2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252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241EF-BA97-46FD-A5C1-CE1AB7A76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D65E3-30FE-4DC3-A55B-D54460376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6294B-5E25-43D2-8C72-DC636C252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C4F80-4190-4677-95CD-738FF4033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D00AF-FF4F-4E7D-B220-364DCC55C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3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48DAF-8A76-4C33-9CDB-B2CA7328D8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57DD90-4167-43AA-A362-CAED0DB121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063FD-30D6-45EE-85A7-54A2B23B4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8460D-E8D2-4E13-B0BF-C48768CF2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86391-7570-461F-86E2-4A9F3F8C9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62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ation title slide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E73B716-5AC1-4E6F-99C0-F195B0C587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807" y="2540313"/>
            <a:ext cx="9401560" cy="1793104"/>
          </a:xfrm>
          <a:noFill/>
        </p:spPr>
        <p:txBody>
          <a:bodyPr lIns="0" tIns="0" rIns="0" bIns="182880" anchor="b" anchorCtr="0"/>
          <a:lstStyle>
            <a:lvl1pPr>
              <a:defRPr sz="5291" strike="noStrike" spc="-147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Azure presentation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78FD896-9F6B-4251-9F12-35FEF1AF74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4807" y="4342827"/>
            <a:ext cx="9401560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65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B34878-4E2A-4A5D-B3D3-F6CCF3BD21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40" y="244285"/>
            <a:ext cx="1744034" cy="57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750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ation 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807" y="2540313"/>
            <a:ext cx="9401560" cy="1793104"/>
          </a:xfrm>
          <a:noFill/>
        </p:spPr>
        <p:txBody>
          <a:bodyPr lIns="0" tIns="0" rIns="0" bIns="182880" anchor="b" anchorCtr="0"/>
          <a:lstStyle>
            <a:lvl1pPr>
              <a:defRPr sz="5291" strike="noStrike" spc="-147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Azure presentation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4807" y="4342827"/>
            <a:ext cx="9401560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65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C950A-4A3C-4BAC-B975-217A561584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03" y="246985"/>
            <a:ext cx="1741673" cy="57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8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40F2F5-3765-493D-B3AE-18E37F967F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5FF95E8-9533-49BC-B701-E6EBF5B64B5A}"/>
              </a:ext>
            </a:extLst>
          </p:cNvPr>
          <p:cNvSpPr/>
          <p:nvPr userDrawn="1"/>
        </p:nvSpPr>
        <p:spPr bwMode="auto">
          <a:xfrm>
            <a:off x="0" y="0"/>
            <a:ext cx="9068831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94000"/>
                </a:schemeClr>
              </a:gs>
              <a:gs pos="55800">
                <a:srgbClr val="FFFFFF">
                  <a:alpha val="60000"/>
                </a:srgb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2AEB49B-91DB-49CD-9812-DE40D464738E}"/>
              </a:ext>
            </a:extLst>
          </p:cNvPr>
          <p:cNvSpPr/>
          <p:nvPr userDrawn="1"/>
        </p:nvSpPr>
        <p:spPr bwMode="auto">
          <a:xfrm>
            <a:off x="426424" y="2128263"/>
            <a:ext cx="7477989" cy="358620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1357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7E5A94F-1B0E-438C-BEB0-08319283D9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74" y="2540313"/>
            <a:ext cx="7028471" cy="1793104"/>
          </a:xfrm>
          <a:noFill/>
        </p:spPr>
        <p:txBody>
          <a:bodyPr lIns="0" tIns="0" rIns="0" bIns="182880" anchor="b" anchorCtr="0"/>
          <a:lstStyle>
            <a:lvl1pPr>
              <a:defRPr sz="5291" strike="noStrike" spc="-147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Azure presentation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AF19190-07D8-48EC-8023-0C17CCD354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978" y="4342827"/>
            <a:ext cx="6107853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65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94A8BD-C373-4DF1-B831-20BEEA1C57B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03" y="246985"/>
            <a:ext cx="1741673" cy="57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892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ation title slide whi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3E6D01-3E0F-4BD4-80CB-FAB8F44B0A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01F7B8B-303A-4D8B-98B1-89FED98B9B16}"/>
              </a:ext>
            </a:extLst>
          </p:cNvPr>
          <p:cNvSpPr/>
          <p:nvPr userDrawn="1"/>
        </p:nvSpPr>
        <p:spPr bwMode="auto">
          <a:xfrm rot="5400000">
            <a:off x="5610369" y="-5610363"/>
            <a:ext cx="971267" cy="1219200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75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26425" y="2128263"/>
            <a:ext cx="7477989" cy="3586208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1357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12028E2-C5DC-4CA9-88C9-D5024B2AD4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74" y="2540313"/>
            <a:ext cx="7028471" cy="1793104"/>
          </a:xfrm>
          <a:noFill/>
        </p:spPr>
        <p:txBody>
          <a:bodyPr lIns="0" tIns="0" rIns="0" bIns="182880" anchor="b" anchorCtr="0"/>
          <a:lstStyle>
            <a:lvl1pPr>
              <a:defRPr sz="5291" strike="noStrike" spc="-147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Azure presentation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EFA9DF5-3A2A-422C-B2A6-A700C5CFD6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978" y="4342827"/>
            <a:ext cx="6107853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65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4461FB-856C-44B7-AF3E-D21A18D132C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03" y="246985"/>
            <a:ext cx="1741673" cy="57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735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blu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436475" cy="699452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26424" y="2128263"/>
            <a:ext cx="7477989" cy="358620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12028E2-C5DC-4CA9-88C9-D5024B2AD4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74" y="2540313"/>
            <a:ext cx="7028471" cy="1793104"/>
          </a:xfrm>
          <a:noFill/>
        </p:spPr>
        <p:txBody>
          <a:bodyPr lIns="0" tIns="0" rIns="0" bIns="182880" anchor="b" anchorCtr="0"/>
          <a:lstStyle>
            <a:lvl1pPr>
              <a:defRPr sz="5293" strike="noStrike" spc="-147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Azure presentation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EFA9DF5-3A2A-422C-B2A6-A700C5CFD6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976" y="4342825"/>
            <a:ext cx="6107853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65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752010-03A3-4EA2-99F5-BD7256D653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03" y="246985"/>
            <a:ext cx="1741673" cy="57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1487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436475" cy="699452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26425" y="2128263"/>
            <a:ext cx="7477989" cy="3586208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12028E2-C5DC-4CA9-88C9-D5024B2AD4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74" y="2540313"/>
            <a:ext cx="7028471" cy="1793104"/>
          </a:xfrm>
          <a:noFill/>
        </p:spPr>
        <p:txBody>
          <a:bodyPr lIns="0" tIns="0" rIns="0" bIns="182880" anchor="b" anchorCtr="0"/>
          <a:lstStyle>
            <a:lvl1pPr>
              <a:defRPr sz="5293" strike="noStrike" spc="-147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Azure presentation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EFA9DF5-3A2A-422C-B2A6-A700C5CFD6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976" y="4342825"/>
            <a:ext cx="6107853" cy="945435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65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22DF54-0BC3-4D9B-8F6B-B26F3078531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03" y="246985"/>
            <a:ext cx="1741673" cy="57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86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60897" y="1189289"/>
            <a:ext cx="3621494" cy="454391"/>
          </a:xfrm>
        </p:spPr>
        <p:txBody>
          <a:bodyPr lIns="0" tIns="0" rIns="0" bIns="0"/>
          <a:lstStyle>
            <a:lvl1pPr>
              <a:defRPr sz="1765" b="1" spc="0" baseline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60897" y="1646473"/>
            <a:ext cx="3621494" cy="3289228"/>
          </a:xfrm>
        </p:spPr>
        <p:txBody>
          <a:bodyPr wrap="square" lIns="0" tIns="0" rIns="0" bIns="0">
            <a:noAutofit/>
          </a:bodyPr>
          <a:lstStyle>
            <a:lvl1pPr marL="0" marR="0" indent="0" algn="l" defTabSz="5072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765" spc="0" baseline="0">
                <a:solidFill>
                  <a:schemeClr val="tx2"/>
                </a:solidFill>
                <a:latin typeface="+mn-lt"/>
              </a:defRPr>
            </a:lvl1pPr>
            <a:lvl2pPr marL="224054" indent="0">
              <a:buNone/>
              <a:defRPr sz="1765"/>
            </a:lvl2pPr>
            <a:lvl3pPr marL="448107" indent="0">
              <a:buNone/>
              <a:defRPr sz="1765"/>
            </a:lvl3pPr>
            <a:lvl4pPr marL="672161" indent="0">
              <a:buNone/>
              <a:defRPr sz="1765"/>
            </a:lvl4pPr>
            <a:lvl5pPr marL="896214" indent="0">
              <a:buNone/>
              <a:defRPr sz="1765"/>
            </a:lvl5pPr>
          </a:lstStyle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B79444-4BA3-4CE3-9F8D-00DECAF267EE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886E38-6DEB-477A-985F-0D8CB205C5D0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F9B269D-571A-44FF-AE48-CF094C28B01C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147827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6424" y="1120573"/>
            <a:ext cx="11339774" cy="1106487"/>
          </a:xfrm>
        </p:spPr>
        <p:txBody>
          <a:bodyPr wrap="square" lIns="0" tIns="0" rIns="0" bIns="0">
            <a:spAutoFit/>
          </a:bodyPr>
          <a:lstStyle>
            <a:lvl1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765" b="1" i="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765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371">
                <a:solidFill>
                  <a:srgbClr val="000000"/>
                </a:solidFill>
              </a:defRPr>
            </a:lvl3pPr>
            <a:lvl4pPr marL="672161" indent="0">
              <a:spcBef>
                <a:spcPts val="0"/>
              </a:spcBef>
              <a:spcAft>
                <a:spcPts val="1273"/>
              </a:spcAft>
              <a:buNone/>
              <a:defRPr sz="1961"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2584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182A7AF-E813-4C15-9BF4-9097D7492EC1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3054922-7BB2-4879-9591-0FC564128406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F459D94-C874-4D77-AEED-DD630F445785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837421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B654-BE7C-4B17-A9DA-298D8A0EE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21B31-28DD-4BF9-A603-E4E29266E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0B43F-F58C-47E1-96AB-DD6F5E245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47F3E-CD9C-4EB0-8AC4-80DD2F31E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08A39-077F-41E7-BD39-732F6C4AA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447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with bulle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7318" y="1120573"/>
            <a:ext cx="11339774" cy="1106487"/>
          </a:xfrm>
        </p:spPr>
        <p:txBody>
          <a:bodyPr wrap="square" lIns="0" tIns="0" rIns="0" bIns="0">
            <a:spAutoFit/>
          </a:bodyPr>
          <a:lstStyle>
            <a:lvl1pPr marL="280067" indent="-280067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Font typeface="Arial" panose="020B0604020202020204" pitchFamily="34" charset="0"/>
              <a:buChar char="•"/>
              <a:defRPr sz="1765" b="0" i="0">
                <a:solidFill>
                  <a:srgbClr val="000000"/>
                </a:solidFill>
                <a:latin typeface="+mj-lt"/>
              </a:defRPr>
            </a:lvl1pPr>
            <a:lvl2pPr marL="504120" indent="-280067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Font typeface="Arial" panose="020B0604020202020204" pitchFamily="34" charset="0"/>
              <a:buChar char="•"/>
              <a:defRPr sz="1765">
                <a:solidFill>
                  <a:srgbClr val="000000"/>
                </a:solidFill>
              </a:defRPr>
            </a:lvl2pPr>
            <a:lvl3pPr marL="728174" indent="-280067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Font typeface="Arial" panose="020B0604020202020204" pitchFamily="34" charset="0"/>
              <a:buChar char="•"/>
              <a:defRPr sz="1371">
                <a:solidFill>
                  <a:srgbClr val="000000"/>
                </a:solidFill>
              </a:defRPr>
            </a:lvl3pPr>
            <a:lvl4pPr marL="672161" indent="0">
              <a:spcBef>
                <a:spcPts val="0"/>
              </a:spcBef>
              <a:spcAft>
                <a:spcPts val="1273"/>
              </a:spcAft>
              <a:buNone/>
              <a:defRPr sz="1961"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2584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 (with bullets)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B26EB38-B802-47F3-8575-888FC1AA6B67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0F140AB-64C1-48AA-A79D-6818AEB0D90E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3818870-6D91-4EAA-9132-2E15E4E80F8B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022251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2583"/>
            <a:ext cx="11336039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3F0F27-6B90-4485-A3C5-1C1E05E189E8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E9C5276-7B68-429C-9DA6-E4F27E0CA047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2F457BA-782B-49BA-97AD-00B8135A75A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06172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7318" y="1124691"/>
            <a:ext cx="11339774" cy="814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765" b="0" i="0">
                <a:solidFill>
                  <a:srgbClr val="000000"/>
                </a:solidFill>
                <a:latin typeface="+mn-lt"/>
              </a:defRPr>
            </a:lvl1pPr>
            <a:lvl2pPr marL="224054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765">
                <a:solidFill>
                  <a:srgbClr val="000000"/>
                </a:solidFill>
              </a:defRPr>
            </a:lvl2pPr>
            <a:lvl3pPr marL="448107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371">
                <a:solidFill>
                  <a:srgbClr val="000000"/>
                </a:solidFill>
              </a:defRPr>
            </a:lvl3pPr>
            <a:lvl4pPr marL="672161" indent="0">
              <a:spcBef>
                <a:spcPts val="0"/>
              </a:spcBef>
              <a:spcAft>
                <a:spcPts val="1273"/>
              </a:spcAft>
              <a:buNone/>
              <a:defRPr sz="1961"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2584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425" y="2313290"/>
            <a:ext cx="3630521" cy="260249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81361" y="2313290"/>
            <a:ext cx="3623050" cy="260249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6964" y="2313292"/>
            <a:ext cx="3630521" cy="264918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3053341-E5CB-4603-A7D1-F64915184546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6D7F9D-B875-4E75-BE96-C6AEB682F0FA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B40F06A-D2B5-4A80-B009-4D9116EA0EAD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3820035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6424" y="1120575"/>
            <a:ext cx="11339774" cy="814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None/>
              <a:defRPr sz="1765" b="0" i="0">
                <a:solidFill>
                  <a:srgbClr val="000000"/>
                </a:solidFill>
                <a:latin typeface="+mn-lt"/>
              </a:defRPr>
            </a:lvl1pPr>
            <a:lvl2pPr marL="224054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765">
                <a:solidFill>
                  <a:srgbClr val="000000"/>
                </a:solidFill>
              </a:defRPr>
            </a:lvl2pPr>
            <a:lvl3pPr marL="448107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371">
                <a:solidFill>
                  <a:srgbClr val="000000"/>
                </a:solidFill>
              </a:defRPr>
            </a:lvl3pPr>
            <a:lvl4pPr marL="672161" indent="0">
              <a:spcBef>
                <a:spcPts val="0"/>
              </a:spcBef>
              <a:spcAft>
                <a:spcPts val="1273"/>
              </a:spcAft>
              <a:buNone/>
              <a:defRPr sz="1961"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2584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425" y="2310842"/>
            <a:ext cx="3630521" cy="260249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81361" y="2310842"/>
            <a:ext cx="3623050" cy="260249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6964" y="2310842"/>
            <a:ext cx="3630521" cy="265598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0067" lvl="1" indent="-280067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9F8B0FF-313D-4C1A-A7B1-593EFBB6799A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91F4A9-544F-4CF3-A3B0-A9DCC101E957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6146284-39AE-45CB-80C2-9315EFA1A67C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7623659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7318" y="1114883"/>
            <a:ext cx="11339774" cy="814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None/>
              <a:defRPr sz="1765" b="0" i="0">
                <a:solidFill>
                  <a:srgbClr val="000000"/>
                </a:solidFill>
                <a:latin typeface="+mn-lt"/>
              </a:defRPr>
            </a:lvl1pPr>
            <a:lvl2pPr marL="224054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765">
                <a:solidFill>
                  <a:srgbClr val="000000"/>
                </a:solidFill>
              </a:defRPr>
            </a:lvl2pPr>
            <a:lvl3pPr marL="448107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371">
                <a:solidFill>
                  <a:srgbClr val="000000"/>
                </a:solidFill>
              </a:defRPr>
            </a:lvl3pPr>
            <a:lvl4pPr marL="672161" indent="0">
              <a:spcBef>
                <a:spcPts val="0"/>
              </a:spcBef>
              <a:spcAft>
                <a:spcPts val="1273"/>
              </a:spcAft>
              <a:buNone/>
              <a:defRPr sz="1961"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0716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425" y="2313289"/>
            <a:ext cx="5555966" cy="260249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9613" y="2313290"/>
            <a:ext cx="5547873" cy="260249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6ABC6A5-2286-458F-8881-7622FBA353AE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0FAD3E8-4D59-4DCB-AE9B-C4D805BB43B9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E7DB636-1AE5-4AD4-9DFE-8A8AEFEE08A6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138949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7318" y="1114883"/>
            <a:ext cx="11339774" cy="814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None/>
              <a:defRPr sz="1765" b="0" i="0">
                <a:solidFill>
                  <a:srgbClr val="000000"/>
                </a:solidFill>
                <a:latin typeface="+mn-lt"/>
              </a:defRPr>
            </a:lvl1pPr>
            <a:lvl2pPr marL="224054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765">
                <a:solidFill>
                  <a:srgbClr val="000000"/>
                </a:solidFill>
              </a:defRPr>
            </a:lvl2pPr>
            <a:lvl3pPr marL="448107" indent="0">
              <a:lnSpc>
                <a:spcPct val="100000"/>
              </a:lnSpc>
              <a:spcBef>
                <a:spcPts val="0"/>
              </a:spcBef>
              <a:spcAft>
                <a:spcPts val="1371"/>
              </a:spcAft>
              <a:buNone/>
              <a:defRPr sz="1371">
                <a:solidFill>
                  <a:srgbClr val="000000"/>
                </a:solidFill>
              </a:defRPr>
            </a:lvl3pPr>
            <a:lvl4pPr marL="672161" indent="0">
              <a:spcBef>
                <a:spcPts val="0"/>
              </a:spcBef>
              <a:spcAft>
                <a:spcPts val="1273"/>
              </a:spcAft>
              <a:buNone/>
              <a:defRPr sz="1961"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2584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425" y="2313289"/>
            <a:ext cx="5555966" cy="2605274"/>
          </a:xfrm>
        </p:spPr>
        <p:txBody>
          <a:bodyPr lIns="0" tIns="0" rIns="0" bIns="0">
            <a:noAutofit/>
          </a:bodyPr>
          <a:lstStyle>
            <a:lvl1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371" b="1">
                <a:solidFill>
                  <a:schemeClr val="tx2"/>
                </a:solidFill>
                <a:latin typeface="+mn-lt"/>
              </a:defRPr>
            </a:lvl1pPr>
            <a:lvl2pPr marL="280067" marR="0" indent="-280067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82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9613" y="2313292"/>
            <a:ext cx="5547873" cy="26052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280067" marR="0" indent="-280067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51489A3-DD10-44FD-9986-8AB7959BD216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7FA93B7-EB2D-43DF-9ADE-BBAF11C96106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B7E7DE8-E117-4547-956A-5A96D5B1E5F0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7028725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6209611" y="0"/>
            <a:ext cx="5982390" cy="6858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96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87B2D435-6763-4273-8B58-EEB8756175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6" y="222583"/>
            <a:ext cx="5555966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Photo layout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1CE2F71-BF91-4E7B-BDE5-A747EFEFF8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424" y="1129914"/>
            <a:ext cx="5555965" cy="2573509"/>
          </a:xfrm>
        </p:spPr>
        <p:txBody>
          <a:bodyPr wrap="square" lIns="0" tIns="0" rIns="0" bIns="0">
            <a:noAutofit/>
          </a:bodyPr>
          <a:lstStyle>
            <a:lvl1pPr marL="0" marR="0" indent="0" algn="l" defTabSz="91419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549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745" b="0" i="0">
                <a:solidFill>
                  <a:srgbClr val="000000"/>
                </a:solidFill>
                <a:latin typeface="+mn-lt"/>
              </a:defRPr>
            </a:lvl1pPr>
            <a:lvl2pPr marL="224054" marR="0" indent="0" algn="l" defTabSz="91419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pt-BR"/>
              <a:t>Subhead Segoe UI 28pt</a:t>
            </a:r>
          </a:p>
          <a:p>
            <a:pPr lvl="0"/>
            <a:r>
              <a:rPr lang="pt-BR"/>
              <a:t>Subhead Segoe UI 28pt</a:t>
            </a:r>
          </a:p>
          <a:p>
            <a:pPr lvl="0"/>
            <a:r>
              <a:rPr lang="pt-BR"/>
              <a:t>Subhead Segoe UI 28pt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0554184-0121-4D93-A92D-8254F04359E5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0B40D0-B633-4D61-B3DE-ECCE7632298F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0068B5-65EC-465E-BF0B-07A2D86F6A1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29882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26425" y="1179838"/>
            <a:ext cx="3632388" cy="2583813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765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281364" y="1179838"/>
            <a:ext cx="3623050" cy="2583813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765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126964" y="1179839"/>
            <a:ext cx="3634002" cy="2583814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765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26425" y="3986232"/>
            <a:ext cx="3630521" cy="114550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281361" y="3986232"/>
            <a:ext cx="3623050" cy="114550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lang="en-US" sz="1371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126964" y="3986232"/>
            <a:ext cx="3630521" cy="114550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lang="en-US" sz="1371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445" y="222584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CC9C6B4-9B54-4D0C-8B87-A0A4642CD206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0EF3F47-A607-4398-A1C3-1F89AAA510A5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E4C43B4-0FA2-4818-8D3B-FC12237FA7F4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789533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26425" y="1179838"/>
            <a:ext cx="3632388" cy="2583813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765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281364" y="1179838"/>
            <a:ext cx="3623050" cy="2583813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765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126964" y="1179839"/>
            <a:ext cx="3634002" cy="2583814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765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26425" y="3986234"/>
            <a:ext cx="3630521" cy="1113895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280067" marR="0" indent="-280067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281361" y="3986234"/>
            <a:ext cx="3623050" cy="1113895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lang="en-US" sz="1371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0067" marR="0" indent="-280067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126964" y="3986234"/>
            <a:ext cx="3630521" cy="1113895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lang="en-US" sz="1371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0067" marR="0" indent="-280067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2584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 (with bullets)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815438F-A144-457D-89C1-1917055B3598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368DB57-6EA9-4E0A-A39F-6275C3C0DEBF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D05540E-A25B-47D6-9815-472E0476BCEA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4471457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26426" y="1138746"/>
            <a:ext cx="1710367" cy="41015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0716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Six column text layout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536D72C-EFB8-4AA4-B6E9-DA9E980093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51207" y="1138746"/>
            <a:ext cx="1710367" cy="41015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C33CBA9-CFB9-46AA-8083-B5F0592E5B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75988" y="1138746"/>
            <a:ext cx="1710367" cy="41015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174EC55-6C81-4FBC-A5EF-0BD1F76D45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00769" y="1138746"/>
            <a:ext cx="1710367" cy="41015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E1BEB93-4ED4-4262-A137-E9EF68ABBF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5550" y="1138746"/>
            <a:ext cx="1710367" cy="41015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5067E8C-7901-4F06-A33F-B8EFCB540A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50333" y="1138746"/>
            <a:ext cx="1710367" cy="41015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None/>
              <a:defRPr sz="1371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86"/>
              </a:spcAft>
              <a:buClrTx/>
              <a:buSzPct val="90000"/>
              <a:buFont typeface="Arial" panose="020B0604020202020204" pitchFamily="34" charset="0"/>
              <a:buNone/>
              <a:tabLst/>
              <a:defRPr sz="1371">
                <a:solidFill>
                  <a:srgbClr val="000000"/>
                </a:solidFill>
              </a:defRPr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1242B85-5464-438E-BC49-E2C787DACC5E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7CC4F51-1744-4347-928B-9C2EBD93C355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69FE803-4A39-4DD0-A534-2853E80251CA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58043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3D05C-96DB-4444-82E4-7D5768A68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F2894-6FF1-4368-8B07-FFAE1E7E3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282B1-5385-48B6-BA67-A72D091AE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D5532-920F-4634-84C8-5D077F113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808E3-4A41-41D1-9642-829A48E7D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196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line Image Placeholder 2">
            <a:extLst>
              <a:ext uri="{FF2B5EF4-FFF2-40B4-BE49-F238E27FC236}">
                <a16:creationId xmlns:a16="http://schemas.microsoft.com/office/drawing/2014/main" id="{562D5679-B66F-A244-9E94-0FFE5F1B6168}"/>
              </a:ext>
            </a:extLst>
          </p:cNvPr>
          <p:cNvSpPr>
            <a:spLocks noGrp="1"/>
          </p:cNvSpPr>
          <p:nvPr>
            <p:ph type="clipArt" sz="quarter" idx="11" hasCustomPrompt="1"/>
          </p:nvPr>
        </p:nvSpPr>
        <p:spPr>
          <a:xfrm>
            <a:off x="5982392" y="1179839"/>
            <a:ext cx="5780073" cy="3756460"/>
          </a:xfrm>
        </p:spPr>
        <p:txBody>
          <a:bodyPr anchor="ctr">
            <a:noAutofit/>
          </a:bodyPr>
          <a:lstStyle>
            <a:lvl1pPr algn="ctr">
              <a:defRPr sz="1765" b="1"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26424" y="1144855"/>
            <a:ext cx="5138175" cy="2573509"/>
          </a:xfrm>
        </p:spPr>
        <p:txBody>
          <a:bodyPr wrap="square" lIns="0" tIns="0" rIns="0" bIns="0">
            <a:noAutofit/>
          </a:bodyPr>
          <a:lstStyle>
            <a:lvl1pPr marL="0" marR="0" indent="0" algn="l" defTabSz="91419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549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745" b="0" i="0">
                <a:solidFill>
                  <a:srgbClr val="000000"/>
                </a:solidFill>
                <a:latin typeface="+mn-lt"/>
              </a:defRPr>
            </a:lvl1pPr>
            <a:lvl2pPr marL="224054" marR="0" indent="0" algn="l" defTabSz="91419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lvl2pPr>
            <a:lvl3pPr marL="448107" indent="0">
              <a:buNone/>
              <a:defRPr/>
            </a:lvl3pPr>
            <a:lvl4pPr marL="672161" indent="0">
              <a:buNone/>
              <a:defRPr/>
            </a:lvl4pPr>
            <a:lvl5pPr marL="896214" indent="0">
              <a:buNone/>
              <a:defRPr/>
            </a:lvl5pPr>
          </a:lstStyle>
          <a:p>
            <a:pPr lvl="0"/>
            <a:r>
              <a:rPr lang="pt-BR"/>
              <a:t>Subhead Segoe UI 28pt</a:t>
            </a:r>
          </a:p>
          <a:p>
            <a:pPr lvl="0"/>
            <a:r>
              <a:rPr lang="pt-BR"/>
              <a:t>Subhead Segoe UI 28pt</a:t>
            </a:r>
          </a:p>
          <a:p>
            <a:pPr lvl="0"/>
            <a:r>
              <a:rPr lang="pt-BR"/>
              <a:t>Subhead Segoe UI 28pt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E60CBD1C-0AFE-4EB9-94D7-943981FE05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2584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Device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552388F-EBC5-45C4-93C9-67EC7FB5FE00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D3DAC5C-9A56-4D9E-8AF6-312FD34F3FC9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34989FB-53EF-4244-9C95-66A026C7BD5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9248394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26424" y="1179837"/>
            <a:ext cx="11336039" cy="4961874"/>
          </a:xfrm>
        </p:spPr>
        <p:txBody>
          <a:bodyPr bIns="1737360" anchor="ctr">
            <a:noAutofit/>
          </a:bodyPr>
          <a:lstStyle>
            <a:lvl1pPr algn="ctr">
              <a:defRPr sz="1765" b="1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F997AC3-87B6-4E0B-88C2-A05069E413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222584"/>
            <a:ext cx="11336039" cy="739343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Table layout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EE39BF9-0F1F-4C98-A975-A8B02B5F566A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F5EE471-B5D1-430F-A19C-C02BBEF33103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BBDCEA-9E1B-4AA4-A1F7-76CA781FB5E2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7657759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 gra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26425" y="1184320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3" spc="-147" dirty="0">
                <a:solidFill>
                  <a:schemeClr val="tx1"/>
                </a:solidFill>
                <a:latin typeface="+mj-lt"/>
              </a:defRPr>
            </a:lvl1pPr>
          </a:lstStyle>
          <a:p>
            <a:pPr marL="0" lvl="0">
              <a:lnSpc>
                <a:spcPts val="5489"/>
              </a:lnSpc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A4B0E3-3622-4031-99D8-5297F3444C51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078EF51-FF7D-4AF0-A0D8-5E7897E42042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EEE5920-1AA1-47AD-AA2A-1027EA1027F4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91314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26425" y="1184320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3" b="0" kern="1200" cap="none" spc="-147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14192" rtl="0" eaLnBrk="1" latinLnBrk="0" hangingPunct="1">
              <a:lnSpc>
                <a:spcPts val="5489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9360E70-26C3-491B-876D-D6CA248B1D14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AF0965-A0E8-49A1-B8BF-778086ADF37B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71CC4C2-FC7A-4AE9-9B5E-C49482524E25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52405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51E9DCD3-357B-4AF7-BDD2-18E09F714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1184320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3" b="0" kern="1200" cap="none" spc="-147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14192" rtl="0" eaLnBrk="1" latinLnBrk="0" hangingPunct="1">
              <a:lnSpc>
                <a:spcPts val="5489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4E73804-9B47-4D7E-8A36-A9DB54B0F2BB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E555FE-1A25-470F-9400-806E2FDA6E45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tx1"/>
                  </a:solidFill>
                </a:rPr>
                <a:t>© Microsoft Corporation</a:t>
              </a:r>
              <a:endParaRPr lang="en-US" sz="784">
                <a:solidFill>
                  <a:schemeClr val="tx1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DAB30E-A5BE-4BDE-8420-731E8A2CBAB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8002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FBA475-1622-4E42-8C0A-6A71410B58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489"/>
          </a:xfrm>
          <a:prstGeom prst="rect">
            <a:avLst/>
          </a:prstGeom>
        </p:spPr>
      </p:pic>
      <p:sp>
        <p:nvSpPr>
          <p:cNvPr id="5" name="Title 35">
            <a:extLst>
              <a:ext uri="{FF2B5EF4-FFF2-40B4-BE49-F238E27FC236}">
                <a16:creationId xmlns:a16="http://schemas.microsoft.com/office/drawing/2014/main" id="{8441881C-06B8-4CD2-ADC6-DFD3519E6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5" y="1184320"/>
            <a:ext cx="7477989" cy="3535032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293" b="0" kern="1200" cap="none" spc="-147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14192" rtl="0" eaLnBrk="1" latinLnBrk="0" hangingPunct="1">
              <a:lnSpc>
                <a:spcPts val="5489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C2ACD6F-63F2-4D01-BB11-747BB1F6B4FD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87F207A-9588-40EC-9232-299EB2E0A2D2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/>
                  </a:solidFill>
                </a:rPr>
                <a:t>© Microsoft Corporation</a:t>
              </a:r>
              <a:endParaRPr lang="en-US" sz="784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F8A9810-50E2-4E40-AC98-471E37E90E9C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9998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37EEB01-EA62-4484-93ED-FCECFCFFCA78}"/>
              </a:ext>
            </a:extLst>
          </p:cNvPr>
          <p:cNvGrpSpPr/>
          <p:nvPr userDrawn="1"/>
        </p:nvGrpSpPr>
        <p:grpSpPr>
          <a:xfrm>
            <a:off x="436379" y="6431005"/>
            <a:ext cx="11326085" cy="94962"/>
            <a:chOff x="445128" y="6559056"/>
            <a:chExt cx="11553197" cy="9685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6328436-7F49-4152-89C8-03F31949ECE7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79453" cy="968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686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784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8B47ADE-367E-4BBD-AA82-62E248813C08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492115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>
            <a:extLst>
              <a:ext uri="{FF2B5EF4-FFF2-40B4-BE49-F238E27FC236}">
                <a16:creationId xmlns:a16="http://schemas.microsoft.com/office/drawing/2014/main" id="{1688BD8D-D2E4-4DFC-B39C-D55D84362354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28494" y="6318462"/>
            <a:ext cx="4482124" cy="1055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CC3F24-BF53-4EF0-8FC2-26C4B3641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8682" y="3204862"/>
            <a:ext cx="2102988" cy="44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892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dark gra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28494" y="6318462"/>
            <a:ext cx="4482124" cy="1055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B031D2-4655-4BFE-8E2E-4966C2953E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8682" y="3204862"/>
            <a:ext cx="2102988" cy="44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231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28019" tIns="64010" rIns="128019" bIns="64010" anchor="b" anchorCtr="0">
            <a:noAutofit/>
          </a:bodyPr>
          <a:lstStyle>
            <a:lvl1pPr algn="r">
              <a:buFont typeface="Arial" pitchFamily="34" charset="0"/>
              <a:buNone/>
              <a:defRPr sz="2941" spc="-4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"/>
            <a:ext cx="12192000" cy="1232898"/>
          </a:xfrm>
        </p:spPr>
        <p:txBody>
          <a:bodyPr lIns="393192" tIns="393192" bIns="91440">
            <a:normAutofit/>
          </a:bodyPr>
          <a:lstStyle>
            <a:lvl1pPr marL="0" indent="0">
              <a:buNone/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89106" y="1233488"/>
            <a:ext cx="11802894" cy="2031912"/>
          </a:xfrm>
        </p:spPr>
        <p:txBody>
          <a:bodyPr/>
          <a:lstStyle>
            <a:lvl1pPr marL="0" indent="0">
              <a:buNone/>
              <a:defRPr/>
            </a:lvl1pPr>
            <a:lvl2pPr marL="457025" indent="0">
              <a:buNone/>
              <a:defRPr/>
            </a:lvl2pPr>
            <a:lvl3pPr marL="914049" indent="0">
              <a:buNone/>
              <a:defRPr/>
            </a:lvl3pPr>
            <a:lvl4pPr marL="1371074" indent="0">
              <a:buNone/>
              <a:defRPr/>
            </a:lvl4pPr>
            <a:lvl5pPr marL="182809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2317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F0399-5E1B-4073-AD2D-4437A6D68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F0744-8FAC-4F3F-922A-DBB0DE8F51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4E1A1-1AFA-4DA2-B757-AF8FF96138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AB8271-1EAE-4697-AC7F-EA0ABF8AE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7C9AE-2098-44C7-ADAB-4D4B71EDF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5EB45-BC14-46A7-ACB0-3BAB6CC1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7962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4113C26-A8A0-4F58-A696-C6742A57B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789" y="3029995"/>
            <a:ext cx="9630389" cy="1793104"/>
          </a:xfrm>
          <a:noFill/>
        </p:spPr>
        <p:txBody>
          <a:bodyPr lIns="0" tIns="0" rIns="0" bIns="182880" anchor="b" anchorCtr="0"/>
          <a:lstStyle>
            <a:lvl1pPr>
              <a:defRPr sz="4705" strike="noStrike" spc="-49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Microsoft Azure </a:t>
            </a:r>
            <a:br>
              <a:rPr lang="en-US"/>
            </a:br>
            <a:r>
              <a:rPr lang="en-US"/>
              <a:t>title or event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85F1894-96E2-48F0-A169-FCB4C6B3E9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4841" y="4847660"/>
            <a:ext cx="9602819" cy="745370"/>
          </a:xfrm>
        </p:spPr>
        <p:txBody>
          <a:bodyPr/>
          <a:lstStyle>
            <a:lvl1pPr>
              <a:defRPr sz="1765"/>
            </a:lvl1pPr>
            <a:lvl2pPr>
              <a:defRPr sz="1765"/>
            </a:lvl2pPr>
            <a:lvl3pPr>
              <a:defRPr sz="1372"/>
            </a:lvl3pPr>
            <a:lvl4pPr>
              <a:defRPr sz="1372"/>
            </a:lvl4pPr>
            <a:lvl5pPr>
              <a:defRPr sz="1029"/>
            </a:lvl5pPr>
          </a:lstStyle>
          <a:p>
            <a:pPr lvl="0"/>
            <a:r>
              <a:rPr lang="en-US"/>
              <a:t>Author name</a:t>
            </a:r>
          </a:p>
          <a:p>
            <a:pPr lvl="1"/>
            <a:r>
              <a:rPr lang="en-US"/>
              <a:t>Date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81" y="472516"/>
            <a:ext cx="1335673" cy="19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5" y="620428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95231FD8-80B3-7243-A07F-7383027E4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4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058209732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medium te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/>
        </p:nvSpPr>
        <p:spPr bwMode="blackWhite">
          <a:xfrm>
            <a:off x="454170" y="6451197"/>
            <a:ext cx="4482124" cy="10561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C370E04-F3D7-44F1-9863-6604D12FE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995" y="1845277"/>
            <a:ext cx="7454644" cy="1473396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274"/>
              </a:spcAft>
              <a:defRPr sz="2549" spc="-49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70" y="439310"/>
            <a:ext cx="1335673" cy="19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839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262EE-39D6-4DC5-8ED4-852AB20BA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D348F-2029-4A94-8F89-9FF5EC5FF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922841-458C-46A6-A60F-D535E0427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422CAC-4C5D-4298-85DA-0C1FA1EFB9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F58795-D60E-441B-A689-C2AF08A6A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F9BA44-667C-4F83-A710-B87216881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E6190-A2F2-4193-A367-CE4F9F7DB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2283E5-447B-4908-A44F-33E11097E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73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52742-DB18-4081-9274-BD86A99B6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64CA62-0F75-4CF5-836A-0230DD9AD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BC2A9-7806-4C24-A41E-E02532774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77CA8-68EE-4D40-BE3C-9F35F299D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57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5B51-213C-4BA2-A6FA-FC8E55EF0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F9E35E-1C38-4163-87F9-1272F4096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9EB7F-D656-4285-BB8A-C3C3662F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73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A9404-3C92-4F09-9A2E-6F8740DA4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A3AFB-3442-477F-81FE-91FD665F8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EBAED-1DAE-4CEE-8716-95E58B7F5B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9F634-8BF6-4373-B485-E28CA618B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401E6-1D2E-4150-8B44-C720B89B7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A4901-441F-4F8C-99FE-84D165E49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15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D4C34-842C-4373-A795-7A0D13ACF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BD43EC-A504-44D7-8113-B6AB20B682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5146A0-B2CD-455B-A6C0-6740A1ED1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C8F92-70A0-4FD2-B0D1-EC8557DF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E3C933-6DE7-40A8-9856-DD68BD161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A18EF7-24B8-44D1-A7D7-8EC795077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58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image" Target="../media/image2.emf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7904B6-2DBC-40A1-9E13-57108B9DD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746E3-7BAC-4885-8379-1B8765755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9CBB2-E02C-48C3-98E8-934D602802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8073A-F511-46A2-A2F5-3206505032B3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DE6C9-7E29-48BE-BC70-41FF80F42E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08BE8-8E25-4120-A66E-DE4978DE9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AF68F-6E63-45E8-BD95-52A9188E2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593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C9B1B5-B09F-4B98-AFC2-1B4B55BE018E}"/>
              </a:ext>
            </a:extLst>
          </p:cNvPr>
          <p:cNvPicPr>
            <a:picLocks noChangeAspect="1"/>
          </p:cNvPicPr>
          <p:nvPr userDrawn="1"/>
        </p:nvPicPr>
        <p:blipFill>
          <a:blip r:embed="rId33"/>
          <a:stretch>
            <a:fillRect/>
          </a:stretch>
        </p:blipFill>
        <p:spPr>
          <a:xfrm rot="5400000">
            <a:off x="9044630" y="3216843"/>
            <a:ext cx="6858000" cy="4243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424" y="224113"/>
            <a:ext cx="11336039" cy="744014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37320" y="1110106"/>
            <a:ext cx="11336039" cy="20319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755483" y="3012080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4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ransition>
    <p:fade/>
  </p:transition>
  <p:hf sldNum="0" hd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3528" b="0" kern="1200" cap="none" spc="-147" baseline="0" dirty="0" smtClean="0">
          <a:ln w="3175">
            <a:noFill/>
          </a:ln>
          <a:solidFill>
            <a:schemeClr val="tx2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192" rtl="0" eaLnBrk="1" fontAlgn="auto" latinLnBrk="0" hangingPunct="1">
        <a:lnSpc>
          <a:spcPct val="100000"/>
        </a:lnSpc>
        <a:spcBef>
          <a:spcPts val="0"/>
        </a:spcBef>
        <a:spcAft>
          <a:spcPts val="1371"/>
        </a:spcAft>
        <a:buClrTx/>
        <a:buSzPct val="90000"/>
        <a:buFont typeface="Wingdings" panose="05000000000000000000" pitchFamily="2" charset="2"/>
        <a:buNone/>
        <a:tabLst/>
        <a:defRPr sz="2745" kern="1200" spc="0" baseline="0">
          <a:solidFill>
            <a:srgbClr val="000000"/>
          </a:solidFill>
          <a:latin typeface="+mn-lt"/>
          <a:ea typeface="+mn-ea"/>
          <a:cs typeface="+mn-cs"/>
        </a:defRPr>
      </a:lvl1pPr>
      <a:lvl2pPr marL="224054" marR="0" indent="0" algn="l" defTabSz="914192" rtl="0" eaLnBrk="1" fontAlgn="auto" latinLnBrk="0" hangingPunct="1">
        <a:lnSpc>
          <a:spcPct val="100000"/>
        </a:lnSpc>
        <a:spcBef>
          <a:spcPts val="0"/>
        </a:spcBef>
        <a:spcAft>
          <a:spcPts val="1371"/>
        </a:spcAft>
        <a:buClrTx/>
        <a:buSzPct val="90000"/>
        <a:buFont typeface="Wingdings" panose="05000000000000000000" pitchFamily="2" charset="2"/>
        <a:buNone/>
        <a:tabLst/>
        <a:defRPr sz="1765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448107" marR="0" indent="0" algn="l" defTabSz="914192" rtl="0" eaLnBrk="1" fontAlgn="auto" latinLnBrk="0" hangingPunct="1">
        <a:lnSpc>
          <a:spcPct val="100000"/>
        </a:lnSpc>
        <a:spcBef>
          <a:spcPts val="0"/>
        </a:spcBef>
        <a:spcAft>
          <a:spcPts val="1371"/>
        </a:spcAft>
        <a:buClrTx/>
        <a:buSzPct val="90000"/>
        <a:buFont typeface="Wingdings" panose="05000000000000000000" pitchFamily="2" charset="2"/>
        <a:buNone/>
        <a:tabLst/>
        <a:defRPr sz="1371" kern="1200" spc="0" baseline="0">
          <a:solidFill>
            <a:srgbClr val="000000"/>
          </a:solidFill>
          <a:latin typeface="+mn-lt"/>
          <a:ea typeface="+mn-ea"/>
          <a:cs typeface="+mn-cs"/>
        </a:defRPr>
      </a:lvl3pPr>
      <a:lvl4pPr marL="672161" marR="0" indent="0" algn="l" defTabSz="914192" rtl="0" eaLnBrk="1" fontAlgn="auto" latinLnBrk="0" hangingPunct="1">
        <a:lnSpc>
          <a:spcPct val="100000"/>
        </a:lnSpc>
        <a:spcBef>
          <a:spcPts val="0"/>
        </a:spcBef>
        <a:spcAft>
          <a:spcPts val="1371"/>
        </a:spcAft>
        <a:buClrTx/>
        <a:buSzPct val="90000"/>
        <a:buFont typeface="Wingdings" panose="05000000000000000000" pitchFamily="2" charset="2"/>
        <a:buNone/>
        <a:tabLst/>
        <a:defRPr sz="1371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896214" marR="0" indent="0" algn="l" defTabSz="914192" rtl="0" eaLnBrk="1" fontAlgn="auto" latinLnBrk="0" hangingPunct="1">
        <a:lnSpc>
          <a:spcPct val="100000"/>
        </a:lnSpc>
        <a:spcBef>
          <a:spcPts val="0"/>
        </a:spcBef>
        <a:spcAft>
          <a:spcPts val="1371"/>
        </a:spcAft>
        <a:buClrTx/>
        <a:buSzPct val="90000"/>
        <a:buFont typeface="Wingdings" panose="05000000000000000000" pitchFamily="2" charset="2"/>
        <a:buNone/>
        <a:tabLst/>
        <a:defRPr sz="1371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73">
          <p15:clr>
            <a:srgbClr val="C35EA4"/>
          </p15:clr>
        </p15:guide>
        <p15:guide id="4" pos="1517">
          <p15:clr>
            <a:srgbClr val="C35EA4"/>
          </p15:clr>
        </p15:guide>
        <p15:guide id="5" pos="2608">
          <p15:clr>
            <a:srgbClr val="C35EA4"/>
          </p15:clr>
        </p15:guide>
        <p15:guide id="6" pos="2751">
          <p15:clr>
            <a:srgbClr val="C35EA4"/>
          </p15:clr>
        </p15:guide>
        <p15:guide id="7" pos="3844">
          <p15:clr>
            <a:srgbClr val="C35EA4"/>
          </p15:clr>
        </p15:guide>
        <p15:guide id="8" pos="3989">
          <p15:clr>
            <a:srgbClr val="C35EA4"/>
          </p15:clr>
        </p15:guide>
        <p15:guide id="9" pos="5079">
          <p15:clr>
            <a:srgbClr val="C35EA4"/>
          </p15:clr>
        </p15:guide>
        <p15:guide id="10" pos="5222">
          <p15:clr>
            <a:srgbClr val="C35EA4"/>
          </p15:clr>
        </p15:guide>
        <p15:guide id="11" pos="6317">
          <p15:clr>
            <a:srgbClr val="C35EA4"/>
          </p15:clr>
        </p15:guide>
        <p15:guide id="12" pos="6460">
          <p15:clr>
            <a:srgbClr val="C35EA4"/>
          </p15:clr>
        </p15:guide>
        <p15:guide id="16" pos="274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8">
          <p15:clr>
            <a:srgbClr val="5ACBF0"/>
          </p15:clr>
        </p15:guide>
        <p15:guide id="19" orient="horz" pos="1372">
          <p15:clr>
            <a:srgbClr val="5ACBF0"/>
          </p15:clr>
        </p15:guide>
        <p15:guide id="20" orient="horz" pos="612">
          <p15:clr>
            <a:srgbClr val="5ACBF0"/>
          </p15:clr>
        </p15:guide>
        <p15:guide id="21" orient="horz" pos="1515">
          <p15:clr>
            <a:srgbClr val="5ACBF0"/>
          </p15:clr>
        </p15:guide>
        <p15:guide id="22" orient="horz" pos="2127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0">
          <p15:clr>
            <a:srgbClr val="F26B43"/>
          </p15:clr>
        </p15:guide>
        <p15:guide id="26" orient="horz" pos="4127">
          <p15:clr>
            <a:srgbClr val="F26B43"/>
          </p15:clr>
        </p15:guide>
        <p15:guide id="27" orient="horz" pos="2889">
          <p15:clr>
            <a:srgbClr val="5ACBF0"/>
          </p15:clr>
        </p15:guide>
        <p15:guide id="28" orient="horz" pos="3032">
          <p15:clr>
            <a:srgbClr val="5ACBF0"/>
          </p15:clr>
        </p15:guide>
        <p15:guide id="29" orient="horz" pos="3648">
          <p15:clr>
            <a:srgbClr val="5ACBF0"/>
          </p15:clr>
        </p15:guide>
        <p15:guide id="30" orient="horz" pos="3792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protection.office.com/" TargetMode="External"/><Relationship Id="rId13" Type="http://schemas.openxmlformats.org/officeDocument/2006/relationships/hyperlink" Target="https://github.com/swiftsolves-msft/dashboards/tree/master/MicrosoftSecurityNavigation" TargetMode="External"/><Relationship Id="rId3" Type="http://schemas.openxmlformats.org/officeDocument/2006/relationships/hyperlink" Target="https://portal.azure.com/" TargetMode="External"/><Relationship Id="rId7" Type="http://schemas.openxmlformats.org/officeDocument/2006/relationships/hyperlink" Target="https://securitycenter.windows.com/" TargetMode="External"/><Relationship Id="rId12" Type="http://schemas.openxmlformats.org/officeDocument/2006/relationships/hyperlink" Target="https://security.microsoft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ortal.atp.azure.com/" TargetMode="External"/><Relationship Id="rId11" Type="http://schemas.openxmlformats.org/officeDocument/2006/relationships/hyperlink" Target="https://portal.azure.com/#blade/Microsoft_Azure_InformationProtection/DataClassGroupEditBlade/migrationActivationBlade" TargetMode="External"/><Relationship Id="rId5" Type="http://schemas.openxmlformats.org/officeDocument/2006/relationships/hyperlink" Target="https://ms.portal.azure.com/#blade/Microsoft_AAD_IAM/SecurityMenuBlade" TargetMode="External"/><Relationship Id="rId15" Type="http://schemas.openxmlformats.org/officeDocument/2006/relationships/image" Target="../media/image18.png"/><Relationship Id="rId10" Type="http://schemas.openxmlformats.org/officeDocument/2006/relationships/image" Target="../media/image16.png"/><Relationship Id="rId4" Type="http://schemas.openxmlformats.org/officeDocument/2006/relationships/hyperlink" Target="https://portal.azure.com/#blade/Microsoft_Azure_Security/SecurityMenuBlade/0" TargetMode="External"/><Relationship Id="rId9" Type="http://schemas.openxmlformats.org/officeDocument/2006/relationships/hyperlink" Target="https://portal.cloudappsecurity.com/" TargetMode="External"/><Relationship Id="rId1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8" Type="http://schemas.openxmlformats.org/officeDocument/2006/relationships/image" Target="../media/image170.png"/><Relationship Id="rId26" Type="http://schemas.openxmlformats.org/officeDocument/2006/relationships/image" Target="../media/image130.png"/><Relationship Id="rId39" Type="http://schemas.openxmlformats.org/officeDocument/2006/relationships/customXml" Target="../ink/ink16.xml"/><Relationship Id="rId21" Type="http://schemas.openxmlformats.org/officeDocument/2006/relationships/customXml" Target="../ink/ink7.xml"/><Relationship Id="rId34" Type="http://schemas.openxmlformats.org/officeDocument/2006/relationships/image" Target="../media/image14.png"/><Relationship Id="rId42" Type="http://schemas.openxmlformats.org/officeDocument/2006/relationships/image" Target="../media/image23.png"/><Relationship Id="rId47" Type="http://schemas.openxmlformats.org/officeDocument/2006/relationships/customXml" Target="../ink/ink20.xml"/><Relationship Id="rId50" Type="http://schemas.openxmlformats.org/officeDocument/2006/relationships/image" Target="../media/image2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8.png"/><Relationship Id="rId29" Type="http://schemas.openxmlformats.org/officeDocument/2006/relationships/customXml" Target="../ink/ink1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32" Type="http://schemas.openxmlformats.org/officeDocument/2006/relationships/image" Target="../media/image22.png"/><Relationship Id="rId37" Type="http://schemas.openxmlformats.org/officeDocument/2006/relationships/image" Target="../media/image15.png"/><Relationship Id="rId40" Type="http://schemas.openxmlformats.org/officeDocument/2006/relationships/customXml" Target="../ink/ink17.xml"/><Relationship Id="rId53" Type="http://schemas.openxmlformats.org/officeDocument/2006/relationships/customXml" Target="../ink/ink23.xml"/><Relationship Id="rId5" Type="http://schemas.openxmlformats.org/officeDocument/2006/relationships/image" Target="../media/image2.png"/><Relationship Id="rId23" Type="http://schemas.openxmlformats.org/officeDocument/2006/relationships/customXml" Target="../ink/ink8.xml"/><Relationship Id="rId28" Type="http://schemas.openxmlformats.org/officeDocument/2006/relationships/image" Target="../media/image6.png"/><Relationship Id="rId36" Type="http://schemas.openxmlformats.org/officeDocument/2006/relationships/customXml" Target="../ink/ink14.xml"/><Relationship Id="rId49" Type="http://schemas.openxmlformats.org/officeDocument/2006/relationships/customXml" Target="../ink/ink21.xml"/><Relationship Id="rId10" Type="http://schemas.openxmlformats.org/officeDocument/2006/relationships/customXml" Target="../ink/ink4.xml"/><Relationship Id="rId19" Type="http://schemas.openxmlformats.org/officeDocument/2006/relationships/customXml" Target="../ink/ink6.xml"/><Relationship Id="rId31" Type="http://schemas.openxmlformats.org/officeDocument/2006/relationships/customXml" Target="../ink/ink11.xml"/><Relationship Id="rId52" Type="http://schemas.openxmlformats.org/officeDocument/2006/relationships/image" Target="../media/image26.png"/><Relationship Id="rId4" Type="http://schemas.openxmlformats.org/officeDocument/2006/relationships/customXml" Target="../ink/ink1.xml"/><Relationship Id="rId9" Type="http://schemas.openxmlformats.org/officeDocument/2006/relationships/image" Target="../media/image20.png"/><Relationship Id="rId22" Type="http://schemas.openxmlformats.org/officeDocument/2006/relationships/image" Target="../media/image11.png"/><Relationship Id="rId27" Type="http://schemas.openxmlformats.org/officeDocument/2006/relationships/customXml" Target="../ink/ink9.xml"/><Relationship Id="rId30" Type="http://schemas.openxmlformats.org/officeDocument/2006/relationships/image" Target="../media/image21.png"/><Relationship Id="rId35" Type="http://schemas.openxmlformats.org/officeDocument/2006/relationships/customXml" Target="../ink/ink13.xml"/><Relationship Id="rId43" Type="http://schemas.openxmlformats.org/officeDocument/2006/relationships/customXml" Target="../ink/ink19.xml"/><Relationship Id="rId48" Type="http://schemas.openxmlformats.org/officeDocument/2006/relationships/image" Target="../media/image24.png"/><Relationship Id="rId8" Type="http://schemas.openxmlformats.org/officeDocument/2006/relationships/customXml" Target="../ink/ink3.xml"/><Relationship Id="rId51" Type="http://schemas.openxmlformats.org/officeDocument/2006/relationships/customXml" Target="../ink/ink22.xml"/><Relationship Id="rId3" Type="http://schemas.openxmlformats.org/officeDocument/2006/relationships/image" Target="../media/image16.png"/><Relationship Id="rId17" Type="http://schemas.openxmlformats.org/officeDocument/2006/relationships/customXml" Target="../ink/ink5.xml"/><Relationship Id="rId33" Type="http://schemas.openxmlformats.org/officeDocument/2006/relationships/customXml" Target="../ink/ink12.xml"/><Relationship Id="rId38" Type="http://schemas.openxmlformats.org/officeDocument/2006/relationships/customXml" Target="../ink/ink15.xml"/><Relationship Id="rId46" Type="http://schemas.openxmlformats.org/officeDocument/2006/relationships/image" Target="../media/image180.png"/><Relationship Id="rId20" Type="http://schemas.openxmlformats.org/officeDocument/2006/relationships/image" Target="../media/image10.png"/><Relationship Id="rId41" Type="http://schemas.openxmlformats.org/officeDocument/2006/relationships/customXml" Target="../ink/ink18.xml"/><Relationship Id="rId5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hyperlink" Target="https://azure.microsoft.com/en-us/pricing/details/azure-sentinel/" TargetMode="External"/><Relationship Id="rId7" Type="http://schemas.openxmlformats.org/officeDocument/2006/relationships/hyperlink" Target="https://docs.microsoft.com/en-us/azure/notebooks/azure-notebooks-overview#pricing-and-quota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Relationship Id="rId6" Type="http://schemas.openxmlformats.org/officeDocument/2006/relationships/hyperlink" Target="https://azure.microsoft.com/en-us/pricing/details/virtual-machines/linux/" TargetMode="External"/><Relationship Id="rId5" Type="http://schemas.openxmlformats.org/officeDocument/2006/relationships/hyperlink" Target="https://azure.microsoft.com/en-us/pricing/details/logic-apps/" TargetMode="External"/><Relationship Id="rId4" Type="http://schemas.openxmlformats.org/officeDocument/2006/relationships/hyperlink" Target="https://azure.microsoft.com/en-us/pricing/details/monito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C7EC8E-9B4D-481A-BC05-8B474EE9925F}"/>
              </a:ext>
            </a:extLst>
          </p:cNvPr>
          <p:cNvSpPr/>
          <p:nvPr/>
        </p:nvSpPr>
        <p:spPr>
          <a:xfrm>
            <a:off x="814251" y="846599"/>
            <a:ext cx="10563498" cy="10867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  <a:hlinkClick r:id="rId3"/>
              </a:rPr>
              <a:t>Azure Sentinel</a:t>
            </a:r>
            <a:br>
              <a:rPr lang="pt-BR" b="1" dirty="0">
                <a:solidFill>
                  <a:schemeClr val="tx1"/>
                </a:solidFill>
              </a:rPr>
            </a:br>
            <a:r>
              <a:rPr lang="pt-BR" b="1" dirty="0">
                <a:solidFill>
                  <a:schemeClr val="tx1"/>
                </a:solidFill>
              </a:rPr>
              <a:t>(SIEM + SOAR)</a:t>
            </a: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909025-43A7-44FA-833C-529E33A8B061}"/>
              </a:ext>
            </a:extLst>
          </p:cNvPr>
          <p:cNvSpPr/>
          <p:nvPr/>
        </p:nvSpPr>
        <p:spPr>
          <a:xfrm>
            <a:off x="9313795" y="2657765"/>
            <a:ext cx="2700154" cy="822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solidFill>
                  <a:schemeClr val="tx1"/>
                </a:solidFill>
              </a:rPr>
              <a:t>Azure Defender</a:t>
            </a:r>
          </a:p>
          <a:p>
            <a:pPr algn="ctr"/>
            <a:r>
              <a:rPr lang="pt-BR" sz="1400" dirty="0">
                <a:solidFill>
                  <a:schemeClr val="tx1"/>
                </a:solidFill>
                <a:hlinkClick r:id="rId4"/>
              </a:rPr>
              <a:t>Azure Security Center</a:t>
            </a:r>
            <a:endParaRPr lang="pt-BR" sz="1400" dirty="0">
              <a:solidFill>
                <a:schemeClr val="tx1"/>
              </a:solidFill>
            </a:endParaRPr>
          </a:p>
          <a:p>
            <a:pPr algn="ctr"/>
            <a:r>
              <a:rPr lang="pt-BR" sz="1400" dirty="0">
                <a:solidFill>
                  <a:schemeClr val="tx1"/>
                </a:solidFill>
              </a:rPr>
              <a:t>(ASC) 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7489AD-88A1-4F8F-B8EB-98216280679F}"/>
              </a:ext>
            </a:extLst>
          </p:cNvPr>
          <p:cNvSpPr/>
          <p:nvPr/>
        </p:nvSpPr>
        <p:spPr>
          <a:xfrm>
            <a:off x="514021" y="2658211"/>
            <a:ext cx="2163884" cy="8256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hlinkClick r:id="rId5"/>
              </a:rPr>
              <a:t>Azure Active Directory Identity Protection</a:t>
            </a:r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(AADIP)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56B3AF-5360-44D4-9DCF-6BEB2F935482}"/>
              </a:ext>
            </a:extLst>
          </p:cNvPr>
          <p:cNvSpPr/>
          <p:nvPr/>
        </p:nvSpPr>
        <p:spPr>
          <a:xfrm>
            <a:off x="1233149" y="3646224"/>
            <a:ext cx="2885517" cy="822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Microsoft Defender for Identity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  <a:hlinkClick r:id="rId6"/>
              </a:rPr>
              <a:t>Azure Advanced Threat Protection</a:t>
            </a:r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(Azure ATP)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F195F9-3D06-422D-A9AC-271BA3B12DEB}"/>
              </a:ext>
            </a:extLst>
          </p:cNvPr>
          <p:cNvSpPr/>
          <p:nvPr/>
        </p:nvSpPr>
        <p:spPr>
          <a:xfrm>
            <a:off x="4251864" y="3646225"/>
            <a:ext cx="3322734" cy="822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Microsoft Defender Security Center</a:t>
            </a:r>
            <a:endParaRPr lang="en-US" sz="1400" b="1" dirty="0">
              <a:solidFill>
                <a:schemeClr val="tx1"/>
              </a:solidFill>
              <a:hlinkClick r:id="rId7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hlinkClick r:id="rId7"/>
              </a:rPr>
              <a:t>Microsoft Defender ATP</a:t>
            </a:r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(MDATP)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7A711C-932B-48D6-AF70-024361B72372}"/>
              </a:ext>
            </a:extLst>
          </p:cNvPr>
          <p:cNvSpPr/>
          <p:nvPr/>
        </p:nvSpPr>
        <p:spPr>
          <a:xfrm>
            <a:off x="2912527" y="2658211"/>
            <a:ext cx="2999377" cy="822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Microsoft Defender for Office 365</a:t>
            </a:r>
            <a:endParaRPr lang="en-US" sz="1400" b="1" dirty="0">
              <a:solidFill>
                <a:schemeClr val="tx1"/>
              </a:solidFill>
              <a:hlinkClick r:id="rId8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hlinkClick r:id="rId8"/>
              </a:rPr>
              <a:t>Office 365 Advanced Threat Protection</a:t>
            </a:r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(O365 ATP)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EBAB6F0-8D3B-4EF6-8391-2ED57F4EBA9B}"/>
              </a:ext>
            </a:extLst>
          </p:cNvPr>
          <p:cNvSpPr/>
          <p:nvPr/>
        </p:nvSpPr>
        <p:spPr>
          <a:xfrm>
            <a:off x="6146526" y="2657765"/>
            <a:ext cx="3062729" cy="822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hlinkClick r:id="rId9"/>
              </a:rPr>
              <a:t>Microsoft Cloud App Security</a:t>
            </a:r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(MCAS)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(CASB)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354F3CD-D484-4EA4-B87A-2CBF54AACEB8}"/>
              </a:ext>
            </a:extLst>
          </p:cNvPr>
          <p:cNvCxnSpPr>
            <a:cxnSpLocks/>
          </p:cNvCxnSpPr>
          <p:nvPr/>
        </p:nvCxnSpPr>
        <p:spPr>
          <a:xfrm flipV="1">
            <a:off x="3698445" y="1961641"/>
            <a:ext cx="0" cy="564276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AECA0BA-51D1-4271-BFF5-117F73D0502D}"/>
              </a:ext>
            </a:extLst>
          </p:cNvPr>
          <p:cNvCxnSpPr>
            <a:cxnSpLocks/>
          </p:cNvCxnSpPr>
          <p:nvPr/>
        </p:nvCxnSpPr>
        <p:spPr>
          <a:xfrm flipV="1">
            <a:off x="8100628" y="1933304"/>
            <a:ext cx="0" cy="592613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ECFEF1B8-B9FF-4097-91C1-B3265A36B65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29" y="1274427"/>
            <a:ext cx="433447" cy="496945"/>
          </a:xfrm>
          <a:prstGeom prst="rect">
            <a:avLst/>
          </a:prstGeom>
        </p:spPr>
      </p:pic>
      <p:sp>
        <p:nvSpPr>
          <p:cNvPr id="40" name="Subtitle 2">
            <a:extLst>
              <a:ext uri="{FF2B5EF4-FFF2-40B4-BE49-F238E27FC236}">
                <a16:creationId xmlns:a16="http://schemas.microsoft.com/office/drawing/2014/main" id="{D05B6377-3DB5-48D6-9A00-1DA398EE2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8593"/>
            <a:ext cx="9144000" cy="493473"/>
          </a:xfrm>
        </p:spPr>
        <p:txBody>
          <a:bodyPr/>
          <a:lstStyle/>
          <a:p>
            <a:r>
              <a:rPr lang="en-US" dirty="0"/>
              <a:t>Portal URLs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B29801-49D8-4E59-A878-429867B02A51}"/>
              </a:ext>
            </a:extLst>
          </p:cNvPr>
          <p:cNvSpPr/>
          <p:nvPr/>
        </p:nvSpPr>
        <p:spPr>
          <a:xfrm>
            <a:off x="7645390" y="3646225"/>
            <a:ext cx="3062728" cy="822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hlinkClick r:id="rId11"/>
              </a:rPr>
              <a:t>Azure Information Protection</a:t>
            </a:r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(AIP)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6AA53C-3902-4081-B3E7-79AD8EC05154}"/>
              </a:ext>
            </a:extLst>
          </p:cNvPr>
          <p:cNvSpPr/>
          <p:nvPr/>
        </p:nvSpPr>
        <p:spPr>
          <a:xfrm>
            <a:off x="814251" y="4992751"/>
            <a:ext cx="10563498" cy="6814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hlinkClick r:id="rId12"/>
              </a:rPr>
              <a:t>Microsoft 365 Security Center </a:t>
            </a:r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hlinkClick r:id="rId13"/>
            <a:extLst>
              <a:ext uri="{FF2B5EF4-FFF2-40B4-BE49-F238E27FC236}">
                <a16:creationId xmlns:a16="http://schemas.microsoft.com/office/drawing/2014/main" id="{628B63E2-BC25-44FB-A37B-FBBB86B69EA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6437014"/>
            <a:ext cx="3005034" cy="41239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D03D04D-32FD-4A48-A3A4-D49C1B78AAA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69419" y="5044371"/>
            <a:ext cx="941714" cy="57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032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84CEB6E-4101-4A68-B8D7-A7188E95F4B6}"/>
              </a:ext>
            </a:extLst>
          </p:cNvPr>
          <p:cNvCxnSpPr>
            <a:cxnSpLocks/>
          </p:cNvCxnSpPr>
          <p:nvPr/>
        </p:nvCxnSpPr>
        <p:spPr>
          <a:xfrm>
            <a:off x="3520091" y="5067918"/>
            <a:ext cx="0" cy="1178233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B589943-F6E4-442E-B872-36A0F08D599B}"/>
              </a:ext>
            </a:extLst>
          </p:cNvPr>
          <p:cNvCxnSpPr>
            <a:cxnSpLocks/>
          </p:cNvCxnSpPr>
          <p:nvPr/>
        </p:nvCxnSpPr>
        <p:spPr>
          <a:xfrm>
            <a:off x="1982371" y="5067918"/>
            <a:ext cx="0" cy="720384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354F3CD-D484-4EA4-B87A-2CBF54AACEB8}"/>
              </a:ext>
            </a:extLst>
          </p:cNvPr>
          <p:cNvCxnSpPr>
            <a:cxnSpLocks/>
          </p:cNvCxnSpPr>
          <p:nvPr/>
        </p:nvCxnSpPr>
        <p:spPr>
          <a:xfrm flipV="1">
            <a:off x="2960214" y="1996474"/>
            <a:ext cx="0" cy="718389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FB1C91-9453-45E3-B791-2C1470458A03}"/>
              </a:ext>
            </a:extLst>
          </p:cNvPr>
          <p:cNvCxnSpPr>
            <a:cxnSpLocks/>
          </p:cNvCxnSpPr>
          <p:nvPr/>
        </p:nvCxnSpPr>
        <p:spPr>
          <a:xfrm flipH="1">
            <a:off x="599447" y="4768854"/>
            <a:ext cx="17438" cy="2054650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14B07C4D-6DF4-44DB-BB68-79BCDE71F9E4}"/>
              </a:ext>
            </a:extLst>
          </p:cNvPr>
          <p:cNvSpPr/>
          <p:nvPr/>
        </p:nvSpPr>
        <p:spPr>
          <a:xfrm>
            <a:off x="6098892" y="3429000"/>
            <a:ext cx="1593802" cy="127011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Cloud Security Posture Management (CSPM)</a:t>
            </a:r>
          </a:p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Azure Defender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(CWPP)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6CCF2B1-3411-4787-B845-991063A76C1B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623753" y="3429000"/>
            <a:ext cx="2395764" cy="515984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60C7EC8E-9B4D-481A-BC05-8B474EE9925F}"/>
              </a:ext>
            </a:extLst>
          </p:cNvPr>
          <p:cNvSpPr/>
          <p:nvPr/>
        </p:nvSpPr>
        <p:spPr>
          <a:xfrm>
            <a:off x="76020" y="1175657"/>
            <a:ext cx="12066138" cy="792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Azure Sentinel</a:t>
            </a:r>
            <a:br>
              <a:rPr lang="pt-BR" b="1" dirty="0">
                <a:solidFill>
                  <a:schemeClr val="tx1"/>
                </a:solidFill>
              </a:rPr>
            </a:br>
            <a:r>
              <a:rPr lang="pt-BR" b="1" dirty="0">
                <a:solidFill>
                  <a:schemeClr val="tx1"/>
                </a:solidFill>
              </a:rPr>
              <a:t>(SIEM + SOAR)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F8AEB4-0646-494C-B667-6F936C571A46}"/>
              </a:ext>
            </a:extLst>
          </p:cNvPr>
          <p:cNvSpPr/>
          <p:nvPr/>
        </p:nvSpPr>
        <p:spPr>
          <a:xfrm>
            <a:off x="76020" y="2743200"/>
            <a:ext cx="5886994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Microsoft 365 Security Center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909025-43A7-44FA-833C-529E33A8B061}"/>
              </a:ext>
            </a:extLst>
          </p:cNvPr>
          <p:cNvSpPr/>
          <p:nvPr/>
        </p:nvSpPr>
        <p:spPr>
          <a:xfrm>
            <a:off x="6102351" y="2743200"/>
            <a:ext cx="1590349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Azure Security Center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BBEECF-A88D-4C15-B387-38993203D0C0}"/>
              </a:ext>
            </a:extLst>
          </p:cNvPr>
          <p:cNvSpPr/>
          <p:nvPr/>
        </p:nvSpPr>
        <p:spPr>
          <a:xfrm>
            <a:off x="8758466" y="2743200"/>
            <a:ext cx="1881052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3rd party data sources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DD8CBC-3A43-4931-AA52-837DB4475D87}"/>
              </a:ext>
            </a:extLst>
          </p:cNvPr>
          <p:cNvSpPr txBox="1"/>
          <p:nvPr/>
        </p:nvSpPr>
        <p:spPr>
          <a:xfrm>
            <a:off x="76020" y="3944983"/>
            <a:ext cx="1085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Identities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25C2C4-6629-40C5-BA8F-A573C7EB6495}"/>
              </a:ext>
            </a:extLst>
          </p:cNvPr>
          <p:cNvSpPr txBox="1"/>
          <p:nvPr/>
        </p:nvSpPr>
        <p:spPr>
          <a:xfrm>
            <a:off x="1420616" y="3944983"/>
            <a:ext cx="1139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Endpoints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744E7E-AACD-4270-A694-01673CFA0E7F}"/>
              </a:ext>
            </a:extLst>
          </p:cNvPr>
          <p:cNvSpPr txBox="1"/>
          <p:nvPr/>
        </p:nvSpPr>
        <p:spPr>
          <a:xfrm>
            <a:off x="2797921" y="3944983"/>
            <a:ext cx="1427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Data &amp; Email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A05CC4-E5AB-4B3F-BDB7-A14460D8D3A7}"/>
              </a:ext>
            </a:extLst>
          </p:cNvPr>
          <p:cNvSpPr txBox="1"/>
          <p:nvPr/>
        </p:nvSpPr>
        <p:spPr>
          <a:xfrm>
            <a:off x="4566606" y="3944983"/>
            <a:ext cx="1262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Cloud Apps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7489AD-88A1-4F8F-B8EB-98216280679F}"/>
              </a:ext>
            </a:extLst>
          </p:cNvPr>
          <p:cNvSpPr/>
          <p:nvPr/>
        </p:nvSpPr>
        <p:spPr>
          <a:xfrm>
            <a:off x="76018" y="4254404"/>
            <a:ext cx="1064203" cy="96203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Azure Active Directory Identity Protection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(AADIP)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56B3AF-5360-44D4-9DCF-6BEB2F935482}"/>
              </a:ext>
            </a:extLst>
          </p:cNvPr>
          <p:cNvSpPr/>
          <p:nvPr/>
        </p:nvSpPr>
        <p:spPr>
          <a:xfrm>
            <a:off x="77246" y="5298708"/>
            <a:ext cx="1064203" cy="792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Microsoft Defender for Identity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(Azure ATP)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F195F9-3D06-422D-A9AC-271BA3B12DEB}"/>
              </a:ext>
            </a:extLst>
          </p:cNvPr>
          <p:cNvSpPr/>
          <p:nvPr/>
        </p:nvSpPr>
        <p:spPr>
          <a:xfrm>
            <a:off x="1450270" y="4487398"/>
            <a:ext cx="1109887" cy="7144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Microsoft Defender for Endpoint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(MDATP)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7A711C-932B-48D6-AF70-024361B72372}"/>
              </a:ext>
            </a:extLst>
          </p:cNvPr>
          <p:cNvSpPr/>
          <p:nvPr/>
        </p:nvSpPr>
        <p:spPr>
          <a:xfrm>
            <a:off x="2964023" y="4487398"/>
            <a:ext cx="1261340" cy="6151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Microsoft Defender for O365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(O365 ATP)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7AFE0FA-EC57-4183-9E70-2FBDCF9630FE}"/>
              </a:ext>
            </a:extLst>
          </p:cNvPr>
          <p:cNvSpPr/>
          <p:nvPr/>
        </p:nvSpPr>
        <p:spPr>
          <a:xfrm>
            <a:off x="2988816" y="5303239"/>
            <a:ext cx="1236547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Microsoft Cloud App Security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(MCAS)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(CASB)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193D143-AEB3-4340-BC12-26C643E9F1B5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1982371" y="3429000"/>
            <a:ext cx="1037146" cy="540782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6CB81A8-46C8-4E52-826E-249817AB3B53}"/>
              </a:ext>
            </a:extLst>
          </p:cNvPr>
          <p:cNvCxnSpPr>
            <a:cxnSpLocks/>
            <a:endCxn id="5" idx="2"/>
          </p:cNvCxnSpPr>
          <p:nvPr/>
        </p:nvCxnSpPr>
        <p:spPr>
          <a:xfrm flipH="1" flipV="1">
            <a:off x="3019517" y="3429000"/>
            <a:ext cx="480912" cy="540782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B69B8B-DA96-4F6C-AE57-0C77B4483D86}"/>
              </a:ext>
            </a:extLst>
          </p:cNvPr>
          <p:cNvCxnSpPr>
            <a:cxnSpLocks/>
            <a:endCxn id="5" idx="2"/>
          </p:cNvCxnSpPr>
          <p:nvPr/>
        </p:nvCxnSpPr>
        <p:spPr>
          <a:xfrm flipH="1" flipV="1">
            <a:off x="3019517" y="3429000"/>
            <a:ext cx="2177428" cy="515984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AECA0BA-51D1-4271-BFF5-117F73D0502D}"/>
              </a:ext>
            </a:extLst>
          </p:cNvPr>
          <p:cNvCxnSpPr>
            <a:cxnSpLocks/>
          </p:cNvCxnSpPr>
          <p:nvPr/>
        </p:nvCxnSpPr>
        <p:spPr>
          <a:xfrm flipV="1">
            <a:off x="7362397" y="1968137"/>
            <a:ext cx="0" cy="718389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3850E8C-BBD3-45D2-B065-8A28B081FF89}"/>
              </a:ext>
            </a:extLst>
          </p:cNvPr>
          <p:cNvCxnSpPr>
            <a:cxnSpLocks/>
          </p:cNvCxnSpPr>
          <p:nvPr/>
        </p:nvCxnSpPr>
        <p:spPr>
          <a:xfrm flipV="1">
            <a:off x="9698992" y="1968137"/>
            <a:ext cx="0" cy="718389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ECFEF1B8-B9FF-4097-91C1-B3265A36B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98" y="1309261"/>
            <a:ext cx="433447" cy="49694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EA06C16B-E2C4-4F11-B55C-8C0DEF44B4B3}"/>
              </a:ext>
            </a:extLst>
          </p:cNvPr>
          <p:cNvSpPr/>
          <p:nvPr/>
        </p:nvSpPr>
        <p:spPr>
          <a:xfrm>
            <a:off x="9194748" y="4315271"/>
            <a:ext cx="1064203" cy="5026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Cisco, </a:t>
            </a:r>
            <a:r>
              <a:rPr lang="en-US" sz="1050" dirty="0" err="1">
                <a:solidFill>
                  <a:schemeClr val="tx1"/>
                </a:solidFill>
              </a:rPr>
              <a:t>PaloAlto</a:t>
            </a:r>
            <a:r>
              <a:rPr lang="en-US" sz="1050" dirty="0">
                <a:solidFill>
                  <a:schemeClr val="tx1"/>
                </a:solidFill>
              </a:rPr>
              <a:t>, Fortinet, Checkpoint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56483D3-9FFC-48FF-9BE3-A44F5C89B092}"/>
              </a:ext>
            </a:extLst>
          </p:cNvPr>
          <p:cNvSpPr/>
          <p:nvPr/>
        </p:nvSpPr>
        <p:spPr>
          <a:xfrm>
            <a:off x="9194747" y="5102503"/>
            <a:ext cx="1064203" cy="6857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Symantec, Carbon Black, CrowdStrike,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Cyber Ark</a:t>
            </a:r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D05B6377-3DB5-48D6-9A00-1DA398EE2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8593"/>
            <a:ext cx="9144000" cy="493473"/>
          </a:xfrm>
        </p:spPr>
        <p:txBody>
          <a:bodyPr/>
          <a:lstStyle/>
          <a:p>
            <a:r>
              <a:rPr lang="en-US" dirty="0"/>
              <a:t>Free Logs and Alerts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1DE0AA9-A423-4863-83E0-42371537EC28}"/>
                  </a:ext>
                </a:extLst>
              </p14:cNvPr>
              <p14:cNvContentPartPr/>
              <p14:nvPr/>
            </p14:nvContentPartPr>
            <p14:xfrm>
              <a:off x="6313346" y="3040378"/>
              <a:ext cx="347760" cy="195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1DE0AA9-A423-4863-83E0-42371537EC2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59346" y="2932378"/>
                <a:ext cx="455400" cy="41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2BC1F5B-E958-4328-B0E3-95EA61096356}"/>
                  </a:ext>
                </a:extLst>
              </p14:cNvPr>
              <p14:cNvContentPartPr/>
              <p14:nvPr/>
            </p14:nvContentPartPr>
            <p14:xfrm>
              <a:off x="200991" y="4388628"/>
              <a:ext cx="749160" cy="8131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2BC1F5B-E958-4328-B0E3-95EA6109635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6991" y="4280492"/>
                <a:ext cx="856800" cy="10290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D568DDB7-A0C9-4B24-8FEB-16FF925D277E}"/>
                  </a:ext>
                </a:extLst>
              </p14:cNvPr>
              <p14:cNvContentPartPr/>
              <p14:nvPr/>
            </p14:nvContentPartPr>
            <p14:xfrm>
              <a:off x="195228" y="5395529"/>
              <a:ext cx="845640" cy="71339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D568DDB7-A0C9-4B24-8FEB-16FF925D277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1228" y="5287385"/>
                <a:ext cx="953280" cy="929318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Rectangle 44">
            <a:extLst>
              <a:ext uri="{FF2B5EF4-FFF2-40B4-BE49-F238E27FC236}">
                <a16:creationId xmlns:a16="http://schemas.microsoft.com/office/drawing/2014/main" id="{A9B84DF0-2224-4EFB-BBC9-6098184AF96A}"/>
              </a:ext>
            </a:extLst>
          </p:cNvPr>
          <p:cNvSpPr/>
          <p:nvPr/>
        </p:nvSpPr>
        <p:spPr>
          <a:xfrm>
            <a:off x="10729091" y="2743200"/>
            <a:ext cx="643813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O365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E4B8BF7-FB27-4227-81D3-CB6BDB013172}"/>
              </a:ext>
            </a:extLst>
          </p:cNvPr>
          <p:cNvSpPr/>
          <p:nvPr/>
        </p:nvSpPr>
        <p:spPr>
          <a:xfrm>
            <a:off x="10729091" y="3518262"/>
            <a:ext cx="643813" cy="10809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EXO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SPO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OD4B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Teams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3EA0BD5-72F0-4DC2-BF3E-898316FB37F0}"/>
              </a:ext>
            </a:extLst>
          </p:cNvPr>
          <p:cNvCxnSpPr>
            <a:cxnSpLocks/>
          </p:cNvCxnSpPr>
          <p:nvPr/>
        </p:nvCxnSpPr>
        <p:spPr>
          <a:xfrm flipV="1">
            <a:off x="11059386" y="1968137"/>
            <a:ext cx="0" cy="718389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EFEFF1E8-0CE3-40D8-9746-4601BF4AD39C}"/>
                  </a:ext>
                </a:extLst>
              </p14:cNvPr>
              <p14:cNvContentPartPr/>
              <p14:nvPr/>
            </p14:nvContentPartPr>
            <p14:xfrm>
              <a:off x="4791626" y="166483"/>
              <a:ext cx="597600" cy="27972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EFEFF1E8-0CE3-40D8-9746-4601BF4AD39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737626" y="58483"/>
                <a:ext cx="705240" cy="49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C799DDF1-15C6-4BF2-9746-88124173145E}"/>
                  </a:ext>
                </a:extLst>
              </p14:cNvPr>
              <p14:cNvContentPartPr/>
              <p14:nvPr/>
            </p14:nvContentPartPr>
            <p14:xfrm>
              <a:off x="10864969" y="3664726"/>
              <a:ext cx="368640" cy="723901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C799DDF1-15C6-4BF2-9746-88124173145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811022" y="3556788"/>
                <a:ext cx="476175" cy="9394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FC082F43-E3FE-427B-9C4F-574D3126BA54}"/>
                  </a:ext>
                </a:extLst>
              </p14:cNvPr>
              <p14:cNvContentPartPr/>
              <p14:nvPr/>
            </p14:nvContentPartPr>
            <p14:xfrm>
              <a:off x="6214849" y="2934287"/>
              <a:ext cx="1302840" cy="32220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FC082F43-E3FE-427B-9C4F-574D3126BA54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161209" y="2826647"/>
                <a:ext cx="1410480" cy="537840"/>
              </a:xfrm>
              <a:prstGeom prst="rect">
                <a:avLst/>
              </a:prstGeom>
            </p:spPr>
          </p:pic>
        </mc:Fallback>
      </mc:AlternateContent>
      <p:sp>
        <p:nvSpPr>
          <p:cNvPr id="74" name="Rectangle 73">
            <a:extLst>
              <a:ext uri="{FF2B5EF4-FFF2-40B4-BE49-F238E27FC236}">
                <a16:creationId xmlns:a16="http://schemas.microsoft.com/office/drawing/2014/main" id="{305AD01A-08BD-40F9-A62C-26F813F74171}"/>
              </a:ext>
            </a:extLst>
          </p:cNvPr>
          <p:cNvSpPr/>
          <p:nvPr/>
        </p:nvSpPr>
        <p:spPr>
          <a:xfrm>
            <a:off x="11505552" y="2752487"/>
            <a:ext cx="643813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Azure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B718D2AE-18A8-42D9-B5F7-547946B0C6FD}"/>
              </a:ext>
            </a:extLst>
          </p:cNvPr>
          <p:cNvSpPr/>
          <p:nvPr/>
        </p:nvSpPr>
        <p:spPr>
          <a:xfrm>
            <a:off x="11498346" y="3518263"/>
            <a:ext cx="643813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Activity Logs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04710E0-98C6-47EF-BEF8-11AE037381B5}"/>
              </a:ext>
            </a:extLst>
          </p:cNvPr>
          <p:cNvSpPr/>
          <p:nvPr/>
        </p:nvSpPr>
        <p:spPr>
          <a:xfrm>
            <a:off x="11498345" y="4325161"/>
            <a:ext cx="643813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PaaS Audit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DF5E4E3-45FC-4C7E-8F9B-A7CFF72B05E0}"/>
              </a:ext>
            </a:extLst>
          </p:cNvPr>
          <p:cNvCxnSpPr>
            <a:cxnSpLocks/>
          </p:cNvCxnSpPr>
          <p:nvPr/>
        </p:nvCxnSpPr>
        <p:spPr>
          <a:xfrm flipV="1">
            <a:off x="11799015" y="1968137"/>
            <a:ext cx="0" cy="718389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8264E750-91DF-439E-A00F-9940AC8C7AD3}"/>
                  </a:ext>
                </a:extLst>
              </p14:cNvPr>
              <p14:cNvContentPartPr/>
              <p14:nvPr/>
            </p14:nvContentPartPr>
            <p14:xfrm>
              <a:off x="11599398" y="3710682"/>
              <a:ext cx="456120" cy="33912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8264E750-91DF-439E-A00F-9940AC8C7AD3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1545758" y="3602682"/>
                <a:ext cx="563760" cy="5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EAD6ABCE-2471-4ADC-94D3-BE36D4572E4E}"/>
                  </a:ext>
                </a:extLst>
              </p14:cNvPr>
              <p14:cNvContentPartPr/>
              <p14:nvPr/>
            </p14:nvContentPartPr>
            <p14:xfrm>
              <a:off x="6479320" y="2876380"/>
              <a:ext cx="486000" cy="5184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EAD6ABCE-2471-4ADC-94D3-BE36D4572E4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6425320" y="2768740"/>
                <a:ext cx="593640" cy="267480"/>
              </a:xfrm>
              <a:prstGeom prst="rect">
                <a:avLst/>
              </a:prstGeom>
            </p:spPr>
          </p:pic>
        </mc:Fallback>
      </mc:AlternateContent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0A4C951B-82A0-40AC-8B6C-E0D01ED81ACD}"/>
              </a:ext>
            </a:extLst>
          </p:cNvPr>
          <p:cNvCxnSpPr>
            <a:cxnSpLocks/>
          </p:cNvCxnSpPr>
          <p:nvPr/>
        </p:nvCxnSpPr>
        <p:spPr>
          <a:xfrm flipV="1">
            <a:off x="8236682" y="1968137"/>
            <a:ext cx="0" cy="718389"/>
          </a:xfrm>
          <a:prstGeom prst="line">
            <a:avLst/>
          </a:prstGeom>
          <a:ln>
            <a:solidFill>
              <a:schemeClr val="tx1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A49F9D84-B459-4256-A49A-060FDA590256}"/>
              </a:ext>
            </a:extLst>
          </p:cNvPr>
          <p:cNvSpPr/>
          <p:nvPr/>
        </p:nvSpPr>
        <p:spPr>
          <a:xfrm>
            <a:off x="2985267" y="2272472"/>
            <a:ext cx="1335341" cy="2432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ALERTS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BEC5D1-1C94-4683-8CE4-66313EC889BB}"/>
              </a:ext>
            </a:extLst>
          </p:cNvPr>
          <p:cNvSpPr/>
          <p:nvPr/>
        </p:nvSpPr>
        <p:spPr>
          <a:xfrm>
            <a:off x="10730538" y="2271827"/>
            <a:ext cx="1335341" cy="2432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LOGS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1B3CFD3-AEA1-4413-944F-B9F8C834A082}"/>
              </a:ext>
            </a:extLst>
          </p:cNvPr>
          <p:cNvSpPr/>
          <p:nvPr/>
        </p:nvSpPr>
        <p:spPr>
          <a:xfrm>
            <a:off x="8308640" y="2267029"/>
            <a:ext cx="1335341" cy="2432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LOGS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6CDE4A9-2116-4805-AEC1-4A0CC6C2E538}"/>
              </a:ext>
            </a:extLst>
          </p:cNvPr>
          <p:cNvSpPr/>
          <p:nvPr/>
        </p:nvSpPr>
        <p:spPr>
          <a:xfrm>
            <a:off x="6102351" y="2267029"/>
            <a:ext cx="1196539" cy="2432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ALERTS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29F68DA-7E73-4493-8378-154356CD56E4}"/>
              </a:ext>
            </a:extLst>
          </p:cNvPr>
          <p:cNvSpPr/>
          <p:nvPr/>
        </p:nvSpPr>
        <p:spPr>
          <a:xfrm>
            <a:off x="2960214" y="6137704"/>
            <a:ext cx="126134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Azure Information Protection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(AIP)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CA0E6FAA-089A-40A7-999E-0FCCE13FD2B1}"/>
                  </a:ext>
                </a:extLst>
              </p14:cNvPr>
              <p14:cNvContentPartPr/>
              <p14:nvPr/>
            </p14:nvContentPartPr>
            <p14:xfrm>
              <a:off x="4777648" y="4599228"/>
              <a:ext cx="832680" cy="39420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CA0E6FAA-089A-40A7-999E-0FCCE13FD2B1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724008" y="4491228"/>
                <a:ext cx="940320" cy="60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40D09243-A13E-4AC2-A947-521DE3B17BC6}"/>
                  </a:ext>
                </a:extLst>
              </p14:cNvPr>
              <p14:cNvContentPartPr/>
              <p14:nvPr/>
            </p14:nvContentPartPr>
            <p14:xfrm>
              <a:off x="258928" y="4393308"/>
              <a:ext cx="657720" cy="73944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40D09243-A13E-4AC2-A947-521DE3B17BC6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04928" y="4285255"/>
                <a:ext cx="765360" cy="9551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C36C6CCF-5C9A-4188-BC3F-08E8996A36E3}"/>
                  </a:ext>
                </a:extLst>
              </p14:cNvPr>
              <p14:cNvContentPartPr/>
              <p14:nvPr/>
            </p14:nvContentPartPr>
            <p14:xfrm>
              <a:off x="225828" y="5510599"/>
              <a:ext cx="802080" cy="47844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C36C6CCF-5C9A-4188-BC3F-08E8996A36E3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71828" y="5402680"/>
                <a:ext cx="909720" cy="693918"/>
              </a:xfrm>
              <a:prstGeom prst="rect">
                <a:avLst/>
              </a:prstGeom>
            </p:spPr>
          </p:pic>
        </mc:Fallback>
      </mc:AlternateContent>
      <p:sp>
        <p:nvSpPr>
          <p:cNvPr id="73" name="Rectangle 72">
            <a:extLst>
              <a:ext uri="{FF2B5EF4-FFF2-40B4-BE49-F238E27FC236}">
                <a16:creationId xmlns:a16="http://schemas.microsoft.com/office/drawing/2014/main" id="{0329AA42-B907-4AE8-A0EC-9EA56789EB7F}"/>
              </a:ext>
            </a:extLst>
          </p:cNvPr>
          <p:cNvSpPr/>
          <p:nvPr/>
        </p:nvSpPr>
        <p:spPr>
          <a:xfrm>
            <a:off x="83250" y="6168809"/>
            <a:ext cx="1064203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Microsoft Cloud App Security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(MCAS)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(CASB)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FAD750BE-6AB4-41E0-80E1-7351D6663B24}"/>
                  </a:ext>
                </a:extLst>
              </p14:cNvPr>
              <p14:cNvContentPartPr/>
              <p14:nvPr/>
            </p14:nvContentPartPr>
            <p14:xfrm>
              <a:off x="185263" y="6246151"/>
              <a:ext cx="803880" cy="608458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FAD750BE-6AB4-41E0-80E1-7351D6663B24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31239" y="6138013"/>
                <a:ext cx="911568" cy="824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CC962218-BE91-4E87-BFE7-8D68EB544AFB}"/>
                  </a:ext>
                </a:extLst>
              </p14:cNvPr>
              <p14:cNvContentPartPr/>
              <p14:nvPr/>
            </p14:nvContentPartPr>
            <p14:xfrm>
              <a:off x="195228" y="6280639"/>
              <a:ext cx="832680" cy="39420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CC962218-BE91-4E87-BFE7-8D68EB544AF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41588" y="6172639"/>
                <a:ext cx="940320" cy="60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CFF05F48-2E3F-4432-B753-E4AE6F9188C9}"/>
                  </a:ext>
                </a:extLst>
              </p14:cNvPr>
              <p14:cNvContentPartPr/>
              <p14:nvPr/>
            </p14:nvContentPartPr>
            <p14:xfrm>
              <a:off x="884988" y="6794359"/>
              <a:ext cx="360" cy="36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CFF05F48-2E3F-4432-B753-E4AE6F9188C9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31348" y="6686359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DCFC3BA4-B3ED-4C44-A105-13FAC8288B41}"/>
                  </a:ext>
                </a:extLst>
              </p14:cNvPr>
              <p14:cNvContentPartPr/>
              <p14:nvPr/>
            </p14:nvContentPartPr>
            <p14:xfrm>
              <a:off x="884988" y="6794359"/>
              <a:ext cx="360" cy="36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DCFC3BA4-B3ED-4C44-A105-13FAC8288B41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31348" y="6686359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0340479-D311-4F8D-80DA-D70B78C705F8}"/>
                  </a:ext>
                </a:extLst>
              </p14:cNvPr>
              <p14:cNvContentPartPr/>
              <p14:nvPr/>
            </p14:nvContentPartPr>
            <p14:xfrm>
              <a:off x="819468" y="6840799"/>
              <a:ext cx="360" cy="36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0340479-D311-4F8D-80DA-D70B78C705F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65828" y="6733159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D2B704D8-C92D-473A-832E-FF7DD0482F9A}"/>
                  </a:ext>
                </a:extLst>
              </p14:cNvPr>
              <p14:cNvContentPartPr/>
              <p14:nvPr/>
            </p14:nvContentPartPr>
            <p14:xfrm>
              <a:off x="819468" y="6840799"/>
              <a:ext cx="360" cy="3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D2B704D8-C92D-473A-832E-FF7DD0482F9A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65828" y="6733159"/>
                <a:ext cx="108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Rectangle 62">
            <a:extLst>
              <a:ext uri="{FF2B5EF4-FFF2-40B4-BE49-F238E27FC236}">
                <a16:creationId xmlns:a16="http://schemas.microsoft.com/office/drawing/2014/main" id="{CD46E84C-5F6F-4274-BFE9-C1F45DB04C6C}"/>
              </a:ext>
            </a:extLst>
          </p:cNvPr>
          <p:cNvSpPr/>
          <p:nvPr/>
        </p:nvSpPr>
        <p:spPr>
          <a:xfrm>
            <a:off x="4696780" y="4482417"/>
            <a:ext cx="1064203" cy="685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Microsoft Cloud App Security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(MCAS)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(CASB)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3E63F643-2D53-40CF-9A9F-988B572E0D09}"/>
                  </a:ext>
                </a:extLst>
              </p14:cNvPr>
              <p14:cNvContentPartPr/>
              <p14:nvPr/>
            </p14:nvContentPartPr>
            <p14:xfrm>
              <a:off x="3064850" y="5349516"/>
              <a:ext cx="927251" cy="593383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3E63F643-2D53-40CF-9A9F-988B572E0D09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3010856" y="5241497"/>
                <a:ext cx="1034878" cy="8090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EEB25EE7-08E7-4FAA-ACFF-520FDE5879D6}"/>
                  </a:ext>
                </a:extLst>
              </p14:cNvPr>
              <p14:cNvContentPartPr/>
              <p14:nvPr/>
            </p14:nvContentPartPr>
            <p14:xfrm>
              <a:off x="4739128" y="4563918"/>
              <a:ext cx="923760" cy="50400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EEB25EE7-08E7-4FAA-ACFF-520FDE5879D6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685128" y="4455918"/>
                <a:ext cx="1031400" cy="71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19080763-6F53-46E8-9C63-71A4A6FEFBD3}"/>
                  </a:ext>
                </a:extLst>
              </p14:cNvPr>
              <p14:cNvContentPartPr/>
              <p14:nvPr/>
            </p14:nvContentPartPr>
            <p14:xfrm>
              <a:off x="3115475" y="6158231"/>
              <a:ext cx="703080" cy="61020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19080763-6F53-46E8-9C63-71A4A6FEFBD3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3061475" y="6050231"/>
                <a:ext cx="810720" cy="825840"/>
              </a:xfrm>
              <a:prstGeom prst="rect">
                <a:avLst/>
              </a:prstGeom>
            </p:spPr>
          </p:pic>
        </mc:Fallback>
      </mc:AlternateContent>
      <p:sp>
        <p:nvSpPr>
          <p:cNvPr id="32" name="Rectangle 31">
            <a:extLst>
              <a:ext uri="{FF2B5EF4-FFF2-40B4-BE49-F238E27FC236}">
                <a16:creationId xmlns:a16="http://schemas.microsoft.com/office/drawing/2014/main" id="{B5D7ADD2-A368-4722-A94E-5BCAE091D9C0}"/>
              </a:ext>
            </a:extLst>
          </p:cNvPr>
          <p:cNvSpPr/>
          <p:nvPr/>
        </p:nvSpPr>
        <p:spPr>
          <a:xfrm>
            <a:off x="9194747" y="3600216"/>
            <a:ext cx="1064203" cy="5026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Amazon Web Services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D2E9172-E431-4651-8A53-62EECF32819A}"/>
              </a:ext>
            </a:extLst>
          </p:cNvPr>
          <p:cNvSpPr/>
          <p:nvPr/>
        </p:nvSpPr>
        <p:spPr>
          <a:xfrm>
            <a:off x="7907976" y="3602083"/>
            <a:ext cx="643813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SignIns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Audits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EC42D6F-AC07-4B76-8112-4D2264BAB481}"/>
              </a:ext>
            </a:extLst>
          </p:cNvPr>
          <p:cNvSpPr/>
          <p:nvPr/>
        </p:nvSpPr>
        <p:spPr>
          <a:xfrm>
            <a:off x="7903670" y="2743200"/>
            <a:ext cx="643813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AAD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4CCFD83-1E35-45A5-AD50-432D508EDBD3}"/>
              </a:ext>
            </a:extLst>
          </p:cNvPr>
          <p:cNvSpPr/>
          <p:nvPr/>
        </p:nvSpPr>
        <p:spPr>
          <a:xfrm>
            <a:off x="9166890" y="5960718"/>
            <a:ext cx="1064203" cy="5026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Custom Logs _CL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73339FC-7D61-4741-BE17-7AC7E88DD7DD}"/>
              </a:ext>
            </a:extLst>
          </p:cNvPr>
          <p:cNvSpPr/>
          <p:nvPr/>
        </p:nvSpPr>
        <p:spPr>
          <a:xfrm>
            <a:off x="1445283" y="5395529"/>
            <a:ext cx="1074175" cy="10678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Microsoft Defender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365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(MDATP)</a:t>
            </a:r>
          </a:p>
          <a:p>
            <a:pPr algn="ctr"/>
            <a:r>
              <a:rPr lang="en-US" sz="1100" b="1" dirty="0">
                <a:solidFill>
                  <a:schemeClr val="tx1"/>
                </a:solidFill>
              </a:rPr>
              <a:t>(Threat Hunting)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710D4FC4-E746-4CF6-A85C-FAB90653650D}"/>
                  </a:ext>
                </a:extLst>
              </p14:cNvPr>
              <p14:cNvContentPartPr/>
              <p14:nvPr/>
            </p14:nvContentPartPr>
            <p14:xfrm>
              <a:off x="1554771" y="4526897"/>
              <a:ext cx="806040" cy="54612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710D4FC4-E746-4CF6-A85C-FAB90653650D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1501131" y="4419257"/>
                <a:ext cx="913680" cy="76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C4AE790C-9D7B-4740-95B1-39176C4C1627}"/>
                  </a:ext>
                </a:extLst>
              </p14:cNvPr>
              <p14:cNvContentPartPr/>
              <p14:nvPr/>
            </p14:nvContentPartPr>
            <p14:xfrm>
              <a:off x="1614171" y="5463257"/>
              <a:ext cx="735480" cy="93780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C4AE790C-9D7B-4740-95B1-39176C4C1627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1560171" y="5355617"/>
                <a:ext cx="843120" cy="11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57862203-8D2F-4450-912A-C7B0E17041EE}"/>
                  </a:ext>
                </a:extLst>
              </p14:cNvPr>
              <p14:cNvContentPartPr/>
              <p14:nvPr/>
            </p14:nvContentPartPr>
            <p14:xfrm>
              <a:off x="2980525" y="4558420"/>
              <a:ext cx="1213560" cy="51516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57862203-8D2F-4450-912A-C7B0E17041EE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2926885" y="4450780"/>
                <a:ext cx="1321200" cy="73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77063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D217E-C91A-446A-97E0-0C2D35EC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119" y="2540145"/>
            <a:ext cx="9630389" cy="858417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Azure Sentinel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D31EAF-6A9A-42DE-9D07-C2672182DB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5266" y="3377741"/>
            <a:ext cx="9602819" cy="271613"/>
          </a:xfrm>
        </p:spPr>
        <p:txBody>
          <a:bodyPr/>
          <a:lstStyle/>
          <a:p>
            <a:pPr algn="l"/>
            <a:r>
              <a:rPr lang="en-US" dirty="0"/>
              <a:t>Pricing sheet - </a:t>
            </a:r>
            <a:r>
              <a:rPr lang="en-US" b="1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Rudnei Oliveira</a:t>
            </a: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882C62-1528-44D8-B6B1-0179A44EA268}"/>
              </a:ext>
            </a:extLst>
          </p:cNvPr>
          <p:cNvSpPr txBox="1"/>
          <p:nvPr/>
        </p:nvSpPr>
        <p:spPr>
          <a:xfrm>
            <a:off x="415094" y="5096419"/>
            <a:ext cx="2309509" cy="690953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1176" dirty="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Ver 0.1</a:t>
            </a:r>
          </a:p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1176" baseline="30000" dirty="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8/2nd</a:t>
            </a:r>
            <a:endParaRPr lang="en-US" sz="1176" dirty="0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98168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8D52736C-32BF-46A8-B8D4-E8F248C49BE1}"/>
              </a:ext>
            </a:extLst>
          </p:cNvPr>
          <p:cNvSpPr txBox="1"/>
          <p:nvPr/>
        </p:nvSpPr>
        <p:spPr>
          <a:xfrm>
            <a:off x="3161777" y="529920"/>
            <a:ext cx="1103974" cy="528021"/>
          </a:xfrm>
          <a:prstGeom prst="rect">
            <a:avLst/>
          </a:prstGeom>
          <a:solidFill>
            <a:schemeClr val="bg1">
              <a:lumMod val="75000"/>
            </a:schemeClr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Syslog / CEF Gw</a:t>
            </a:r>
          </a:p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(VM)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8DD4EFA-041B-45D9-90D3-80CC085EC5AD}"/>
              </a:ext>
            </a:extLst>
          </p:cNvPr>
          <p:cNvSpPr txBox="1"/>
          <p:nvPr/>
        </p:nvSpPr>
        <p:spPr>
          <a:xfrm>
            <a:off x="7987123" y="2635711"/>
            <a:ext cx="1136101" cy="316812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solidFill>
                  <a:srgbClr val="FFFFFF"/>
                </a:solidFill>
                <a:latin typeface="Segoe UI"/>
              </a:rPr>
              <a:t>Data Connector</a:t>
            </a:r>
            <a:endParaRPr lang="en-US" sz="980" dirty="0" err="1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FFAB0A9D-E351-4BE2-B232-88BA541E425C}"/>
              </a:ext>
            </a:extLst>
          </p:cNvPr>
          <p:cNvSpPr/>
          <p:nvPr/>
        </p:nvSpPr>
        <p:spPr bwMode="auto">
          <a:xfrm>
            <a:off x="6071844" y="2636771"/>
            <a:ext cx="1245280" cy="2492100"/>
          </a:xfrm>
          <a:prstGeom prst="roundRect">
            <a:avLst>
              <a:gd name="adj" fmla="val 8287"/>
            </a:avLst>
          </a:prstGeom>
          <a:noFill/>
          <a:ln w="19050">
            <a:solidFill>
              <a:srgbClr val="0078D4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4520E0B-7904-42BE-97A7-C57A23A84B28}"/>
              </a:ext>
            </a:extLst>
          </p:cNvPr>
          <p:cNvSpPr txBox="1"/>
          <p:nvPr/>
        </p:nvSpPr>
        <p:spPr>
          <a:xfrm>
            <a:off x="6014440" y="3670332"/>
            <a:ext cx="1342429" cy="434486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1568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Azure Sentinel</a:t>
            </a:r>
            <a:endParaRPr lang="en-US" sz="1568" b="1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952532EA-B48D-462A-8B90-F55DB10B179A}"/>
              </a:ext>
            </a:extLst>
          </p:cNvPr>
          <p:cNvSpPr/>
          <p:nvPr/>
        </p:nvSpPr>
        <p:spPr bwMode="auto">
          <a:xfrm>
            <a:off x="2953201" y="2627239"/>
            <a:ext cx="1524271" cy="2480158"/>
          </a:xfrm>
          <a:prstGeom prst="roundRect">
            <a:avLst>
              <a:gd name="adj" fmla="val 8287"/>
            </a:avLst>
          </a:prstGeom>
          <a:noFill/>
          <a:ln w="19050">
            <a:solidFill>
              <a:schemeClr val="bg1">
                <a:lumMod val="50000"/>
              </a:schemeClr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5798C34-5DC3-471C-B30B-1687E68FD043}"/>
              </a:ext>
            </a:extLst>
          </p:cNvPr>
          <p:cNvSpPr txBox="1"/>
          <p:nvPr/>
        </p:nvSpPr>
        <p:spPr>
          <a:xfrm>
            <a:off x="8932978" y="38942"/>
            <a:ext cx="2647580" cy="2279542"/>
          </a:xfrm>
          <a:prstGeom prst="rect">
            <a:avLst/>
          </a:prstGeom>
          <a:solidFill>
            <a:srgbClr val="FFFFCC"/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lIns="179285" tIns="89642" rIns="179285" bIns="89642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882" b="1">
                <a:solidFill>
                  <a:srgbClr val="008272"/>
                </a:solidFill>
                <a:latin typeface="Segoe UI"/>
              </a:rPr>
              <a:t>No Cost </a:t>
            </a:r>
            <a:r>
              <a:rPr lang="en-US" sz="882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with Log/Alert ingestion: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882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O365 Activity logs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882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Azure Activity logs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882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Azure Security Center Alerts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882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Azure DDoS and WAF Alerts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882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Defender ATP Alerts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882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Azure ATP Alerts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882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Office ATP Alerts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882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Identity Protection Alerts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882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MCAS Security Alerts</a:t>
            </a:r>
          </a:p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882">
                <a:solidFill>
                  <a:srgbClr val="FF0000"/>
                </a:solidFill>
                <a:latin typeface="Segoe UI"/>
              </a:rPr>
              <a:t>* This list may change without notification.</a:t>
            </a:r>
            <a:endParaRPr lang="en-US" sz="882" dirty="0" err="1">
              <a:solidFill>
                <a:srgbClr val="FF0000"/>
              </a:solidFill>
              <a:latin typeface="Segoe UI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EBB2EDA3-778A-4305-AA63-C7696AAED143}"/>
              </a:ext>
            </a:extLst>
          </p:cNvPr>
          <p:cNvSpPr txBox="1"/>
          <p:nvPr/>
        </p:nvSpPr>
        <p:spPr>
          <a:xfrm>
            <a:off x="609392" y="3621141"/>
            <a:ext cx="610205" cy="7392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Diag</a:t>
            </a:r>
          </a:p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 Logs</a:t>
            </a:r>
          </a:p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i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(others)</a:t>
            </a:r>
            <a:endParaRPr lang="en-US" sz="980" i="1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B71D8A-2179-4BD0-8150-CD41AF27338D}"/>
              </a:ext>
            </a:extLst>
          </p:cNvPr>
          <p:cNvSpPr txBox="1"/>
          <p:nvPr/>
        </p:nvSpPr>
        <p:spPr>
          <a:xfrm>
            <a:off x="558531" y="2173894"/>
            <a:ext cx="717660" cy="135776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Azure</a:t>
            </a:r>
            <a:endParaRPr lang="en-US" sz="980" b="1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70573E1-BD7E-45FE-85B8-CA75B2E550F4}"/>
              </a:ext>
            </a:extLst>
          </p:cNvPr>
          <p:cNvSpPr txBox="1"/>
          <p:nvPr/>
        </p:nvSpPr>
        <p:spPr>
          <a:xfrm>
            <a:off x="8004786" y="3081714"/>
            <a:ext cx="1114021" cy="316812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solidFill>
                  <a:srgbClr val="FFFFFF"/>
                </a:solidFill>
                <a:latin typeface="Segoe UI"/>
              </a:rPr>
              <a:t>Analytic Queries</a:t>
            </a:r>
            <a:endParaRPr lang="en-US" sz="980" dirty="0" err="1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4D494619-51C9-492F-92C3-01A8C3A8029B}"/>
              </a:ext>
            </a:extLst>
          </p:cNvPr>
          <p:cNvSpPr txBox="1"/>
          <p:nvPr/>
        </p:nvSpPr>
        <p:spPr>
          <a:xfrm>
            <a:off x="7991540" y="3536552"/>
            <a:ext cx="1109604" cy="316812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solidFill>
                  <a:srgbClr val="FFFFFF"/>
                </a:solidFill>
                <a:latin typeface="Segoe UI"/>
              </a:rPr>
              <a:t>Hunting Queries</a:t>
            </a:r>
            <a:endParaRPr lang="en-US" sz="980" dirty="0" err="1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4E5E0B8-9F71-4F78-B12F-FC005A68B438}"/>
              </a:ext>
            </a:extLst>
          </p:cNvPr>
          <p:cNvSpPr txBox="1"/>
          <p:nvPr/>
        </p:nvSpPr>
        <p:spPr>
          <a:xfrm>
            <a:off x="7991540" y="4009051"/>
            <a:ext cx="1109604" cy="316812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solidFill>
                  <a:srgbClr val="FFFFFF"/>
                </a:solidFill>
                <a:latin typeface="Segoe UI"/>
              </a:rPr>
              <a:t>Workbooks</a:t>
            </a:r>
            <a:endParaRPr lang="en-US" sz="980" dirty="0" err="1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59E1DA7-7251-461D-AD92-87BB05891A95}"/>
              </a:ext>
            </a:extLst>
          </p:cNvPr>
          <p:cNvSpPr txBox="1"/>
          <p:nvPr/>
        </p:nvSpPr>
        <p:spPr>
          <a:xfrm>
            <a:off x="7987124" y="4976128"/>
            <a:ext cx="1105188" cy="316812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solidFill>
                  <a:srgbClr val="FFFFFF"/>
                </a:solidFill>
                <a:latin typeface="Segoe UI"/>
              </a:rPr>
              <a:t>Playbooks</a:t>
            </a:r>
            <a:endParaRPr lang="en-US" sz="980" dirty="0" err="1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075326-F208-408F-951C-6AEA604AF171}"/>
              </a:ext>
            </a:extLst>
          </p:cNvPr>
          <p:cNvSpPr txBox="1"/>
          <p:nvPr/>
        </p:nvSpPr>
        <p:spPr>
          <a:xfrm>
            <a:off x="7982708" y="4477134"/>
            <a:ext cx="1118436" cy="316812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solidFill>
                  <a:srgbClr val="FFFFFF"/>
                </a:solidFill>
                <a:latin typeface="Segoe UI"/>
              </a:rPr>
              <a:t>Notebooks</a:t>
            </a:r>
            <a:endParaRPr lang="en-US" sz="980" dirty="0" err="1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2DEFDA9-46AF-4BAD-BCF0-3CA29E1B1056}"/>
              </a:ext>
            </a:extLst>
          </p:cNvPr>
          <p:cNvSpPr txBox="1"/>
          <p:nvPr/>
        </p:nvSpPr>
        <p:spPr>
          <a:xfrm>
            <a:off x="624194" y="2437683"/>
            <a:ext cx="594592" cy="3168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VM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A49B7BCC-8D15-474B-9306-E4E42C2D12B5}"/>
              </a:ext>
            </a:extLst>
          </p:cNvPr>
          <p:cNvSpPr txBox="1"/>
          <p:nvPr/>
        </p:nvSpPr>
        <p:spPr>
          <a:xfrm>
            <a:off x="624194" y="2817449"/>
            <a:ext cx="594592" cy="3168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VM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3C0337D4-3B94-41CB-8B69-CB38741CFA86}"/>
              </a:ext>
            </a:extLst>
          </p:cNvPr>
          <p:cNvSpPr txBox="1"/>
          <p:nvPr/>
        </p:nvSpPr>
        <p:spPr>
          <a:xfrm>
            <a:off x="624194" y="3201631"/>
            <a:ext cx="594592" cy="3168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VM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012B179-9D96-4A4C-90B5-1AC01A8F0C13}"/>
              </a:ext>
            </a:extLst>
          </p:cNvPr>
          <p:cNvSpPr txBox="1"/>
          <p:nvPr/>
        </p:nvSpPr>
        <p:spPr>
          <a:xfrm>
            <a:off x="624193" y="5118125"/>
            <a:ext cx="559265" cy="3168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VM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12AFADD-1A54-45E3-9843-F27CB28BAA21}"/>
              </a:ext>
            </a:extLst>
          </p:cNvPr>
          <p:cNvSpPr txBox="1"/>
          <p:nvPr/>
        </p:nvSpPr>
        <p:spPr>
          <a:xfrm>
            <a:off x="624193" y="5497892"/>
            <a:ext cx="559265" cy="3168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VM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58F0469-4CA3-4089-AD75-116A8B407030}"/>
              </a:ext>
            </a:extLst>
          </p:cNvPr>
          <p:cNvSpPr txBox="1"/>
          <p:nvPr/>
        </p:nvSpPr>
        <p:spPr>
          <a:xfrm>
            <a:off x="624193" y="5882073"/>
            <a:ext cx="559265" cy="3168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VM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11" name="Rectangle: Rounded Corners 110">
            <a:extLst>
              <a:ext uri="{FF2B5EF4-FFF2-40B4-BE49-F238E27FC236}">
                <a16:creationId xmlns:a16="http://schemas.microsoft.com/office/drawing/2014/main" id="{4833F20C-B3F4-4223-A1D1-D94FE505AD4C}"/>
              </a:ext>
            </a:extLst>
          </p:cNvPr>
          <p:cNvSpPr/>
          <p:nvPr/>
        </p:nvSpPr>
        <p:spPr bwMode="auto">
          <a:xfrm>
            <a:off x="167804" y="2059573"/>
            <a:ext cx="1519066" cy="2388994"/>
          </a:xfrm>
          <a:prstGeom prst="roundRect">
            <a:avLst>
              <a:gd name="adj" fmla="val 8287"/>
            </a:avLst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2BF167F-018F-4D4B-B0A8-053B2368980D}"/>
              </a:ext>
            </a:extLst>
          </p:cNvPr>
          <p:cNvSpPr txBox="1"/>
          <p:nvPr/>
        </p:nvSpPr>
        <p:spPr>
          <a:xfrm>
            <a:off x="388600" y="4774851"/>
            <a:ext cx="1103971" cy="135776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On-premises</a:t>
            </a:r>
            <a:endParaRPr lang="en-US" sz="980" b="1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6ADA23FD-89C3-4903-9224-2D26E5875D7B}"/>
              </a:ext>
            </a:extLst>
          </p:cNvPr>
          <p:cNvSpPr/>
          <p:nvPr/>
        </p:nvSpPr>
        <p:spPr bwMode="auto">
          <a:xfrm>
            <a:off x="189884" y="4651697"/>
            <a:ext cx="1505817" cy="1651542"/>
          </a:xfrm>
          <a:prstGeom prst="roundRect">
            <a:avLst>
              <a:gd name="adj" fmla="val 8287"/>
            </a:avLst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Arrow: Left-Right 28">
            <a:extLst>
              <a:ext uri="{FF2B5EF4-FFF2-40B4-BE49-F238E27FC236}">
                <a16:creationId xmlns:a16="http://schemas.microsoft.com/office/drawing/2014/main" id="{A5740D25-61F8-4B21-B394-38490AD35374}"/>
              </a:ext>
            </a:extLst>
          </p:cNvPr>
          <p:cNvSpPr/>
          <p:nvPr/>
        </p:nvSpPr>
        <p:spPr bwMode="auto">
          <a:xfrm>
            <a:off x="4557194" y="3652426"/>
            <a:ext cx="1466074" cy="463668"/>
          </a:xfrm>
          <a:prstGeom prst="left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FF1BA0C7-2A2A-4DBA-9149-B8D9306159D8}"/>
              </a:ext>
            </a:extLst>
          </p:cNvPr>
          <p:cNvSpPr txBox="1"/>
          <p:nvPr/>
        </p:nvSpPr>
        <p:spPr>
          <a:xfrm>
            <a:off x="6267696" y="458088"/>
            <a:ext cx="824217" cy="3168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Palo Alto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653F4E3-F794-4516-B675-003317D59D49}"/>
              </a:ext>
            </a:extLst>
          </p:cNvPr>
          <p:cNvSpPr txBox="1"/>
          <p:nvPr/>
        </p:nvSpPr>
        <p:spPr>
          <a:xfrm>
            <a:off x="6267696" y="855517"/>
            <a:ext cx="824217" cy="3168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Cisco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371190A-1603-41CA-A38C-6395E813A41B}"/>
              </a:ext>
            </a:extLst>
          </p:cNvPr>
          <p:cNvSpPr txBox="1"/>
          <p:nvPr/>
        </p:nvSpPr>
        <p:spPr>
          <a:xfrm>
            <a:off x="6267696" y="1637126"/>
            <a:ext cx="824217" cy="316812"/>
          </a:xfrm>
          <a:prstGeom prst="rect">
            <a:avLst/>
          </a:prstGeom>
          <a:solidFill>
            <a:srgbClr val="FFFFCC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MDATP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805E66F-7B7C-4DDD-8EC9-BFC83126425F}"/>
              </a:ext>
            </a:extLst>
          </p:cNvPr>
          <p:cNvSpPr txBox="1"/>
          <p:nvPr/>
        </p:nvSpPr>
        <p:spPr>
          <a:xfrm>
            <a:off x="6267696" y="1239698"/>
            <a:ext cx="819800" cy="3168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Threat Intel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F300455-AECB-45AF-B29B-E63CE25FDF0E}"/>
              </a:ext>
            </a:extLst>
          </p:cNvPr>
          <p:cNvSpPr txBox="1"/>
          <p:nvPr/>
        </p:nvSpPr>
        <p:spPr>
          <a:xfrm>
            <a:off x="6267696" y="2069883"/>
            <a:ext cx="824217" cy="316812"/>
          </a:xfrm>
          <a:prstGeom prst="rect">
            <a:avLst/>
          </a:prstGeom>
          <a:solidFill>
            <a:srgbClr val="FFFFCC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O365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4442774-4662-4AEE-96AA-3B9E21ED0A1D}"/>
              </a:ext>
            </a:extLst>
          </p:cNvPr>
          <p:cNvSpPr txBox="1"/>
          <p:nvPr/>
        </p:nvSpPr>
        <p:spPr>
          <a:xfrm>
            <a:off x="8053654" y="2272586"/>
            <a:ext cx="892007" cy="271554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Sentinel Features:</a:t>
            </a:r>
            <a:endParaRPr lang="en-US" sz="980" b="1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4BFBD1F-5389-43F5-B457-B830599FCD82}"/>
              </a:ext>
            </a:extLst>
          </p:cNvPr>
          <p:cNvSpPr txBox="1"/>
          <p:nvPr/>
        </p:nvSpPr>
        <p:spPr>
          <a:xfrm>
            <a:off x="6177826" y="79482"/>
            <a:ext cx="1103971" cy="271554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Ingestion examples:</a:t>
            </a:r>
            <a:endParaRPr lang="en-US" sz="980" b="1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5C2FC90C-E0A2-4DD0-AB92-11CF6EB91F90}"/>
              </a:ext>
            </a:extLst>
          </p:cNvPr>
          <p:cNvSpPr txBox="1"/>
          <p:nvPr/>
        </p:nvSpPr>
        <p:spPr>
          <a:xfrm>
            <a:off x="10504882" y="2357360"/>
            <a:ext cx="1103971" cy="135776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Costs:</a:t>
            </a:r>
            <a:endParaRPr lang="en-US" sz="980" b="1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F38D53D-2D57-4D8A-9994-08BF201A2414}"/>
              </a:ext>
            </a:extLst>
          </p:cNvPr>
          <p:cNvSpPr txBox="1"/>
          <p:nvPr/>
        </p:nvSpPr>
        <p:spPr>
          <a:xfrm>
            <a:off x="9973897" y="2504622"/>
            <a:ext cx="1813909" cy="45259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solidFill>
                  <a:srgbClr val="000000"/>
                </a:solidFill>
                <a:latin typeface="Segoe UI"/>
              </a:rPr>
              <a:t>Depends on the data ingested by the connector</a:t>
            </a:r>
            <a:endParaRPr lang="en-US" sz="980" dirty="0" err="1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1F662002-2FD2-41D9-9120-79F5BCA8EAC5}"/>
              </a:ext>
            </a:extLst>
          </p:cNvPr>
          <p:cNvSpPr txBox="1"/>
          <p:nvPr/>
        </p:nvSpPr>
        <p:spPr>
          <a:xfrm>
            <a:off x="9992827" y="3540969"/>
            <a:ext cx="1771605" cy="31681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solidFill>
                  <a:srgbClr val="008272"/>
                </a:solidFill>
                <a:latin typeface="Segoe UI"/>
              </a:rPr>
              <a:t>No Cost</a:t>
            </a:r>
            <a:endParaRPr lang="en-US" sz="980" b="1" dirty="0" err="1">
              <a:solidFill>
                <a:srgbClr val="008272"/>
              </a:solidFill>
              <a:latin typeface="Segoe UI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C65DCAD-F701-4A7E-B007-856197C3F83A}"/>
              </a:ext>
            </a:extLst>
          </p:cNvPr>
          <p:cNvSpPr txBox="1"/>
          <p:nvPr/>
        </p:nvSpPr>
        <p:spPr>
          <a:xfrm>
            <a:off x="9992827" y="4013469"/>
            <a:ext cx="1771605" cy="31681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solidFill>
                  <a:srgbClr val="008272"/>
                </a:solidFill>
                <a:latin typeface="Segoe UI"/>
              </a:rPr>
              <a:t>No Cost</a:t>
            </a:r>
            <a:endParaRPr lang="en-US" sz="980" b="1" dirty="0" err="1">
              <a:solidFill>
                <a:srgbClr val="008272"/>
              </a:solidFill>
              <a:latin typeface="Segoe UI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9ABDE46-0EC4-4DCE-B340-34257EDD8248}"/>
              </a:ext>
            </a:extLst>
          </p:cNvPr>
          <p:cNvSpPr txBox="1"/>
          <p:nvPr/>
        </p:nvSpPr>
        <p:spPr>
          <a:xfrm>
            <a:off x="9989094" y="4980546"/>
            <a:ext cx="1764553" cy="31681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solidFill>
                  <a:srgbClr val="000000"/>
                </a:solidFill>
                <a:latin typeface="Segoe UI"/>
              </a:rPr>
              <a:t>Logic App cost</a:t>
            </a:r>
            <a:endParaRPr lang="en-US" sz="980" dirty="0" err="1">
              <a:solidFill>
                <a:srgbClr val="000000"/>
              </a:solidFill>
              <a:latin typeface="Segoe UI"/>
            </a:endParaRP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6F746271-7F2A-4E5E-9898-BB87159A5247}"/>
              </a:ext>
            </a:extLst>
          </p:cNvPr>
          <p:cNvCxnSpPr>
            <a:cxnSpLocks/>
            <a:stCxn id="111" idx="3"/>
            <a:endCxn id="66" idx="1"/>
          </p:cNvCxnSpPr>
          <p:nvPr/>
        </p:nvCxnSpPr>
        <p:spPr>
          <a:xfrm>
            <a:off x="1686871" y="3254070"/>
            <a:ext cx="1249694" cy="451347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C7ABC5A4-4642-4C97-A9D7-FCE3284541DF}"/>
              </a:ext>
            </a:extLst>
          </p:cNvPr>
          <p:cNvCxnSpPr>
            <a:cxnSpLocks/>
            <a:stCxn id="115" idx="3"/>
            <a:endCxn id="148" idx="1"/>
          </p:cNvCxnSpPr>
          <p:nvPr/>
        </p:nvCxnSpPr>
        <p:spPr>
          <a:xfrm flipV="1">
            <a:off x="1695702" y="4102846"/>
            <a:ext cx="1240863" cy="1374622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60C84C96-35F7-4666-9FCF-EE1F5698EFA2}"/>
              </a:ext>
            </a:extLst>
          </p:cNvPr>
          <p:cNvCxnSpPr>
            <a:cxnSpLocks/>
            <a:stCxn id="20" idx="2"/>
            <a:endCxn id="152" idx="0"/>
          </p:cNvCxnSpPr>
          <p:nvPr/>
        </p:nvCxnSpPr>
        <p:spPr>
          <a:xfrm rot="16200000" flipH="1">
            <a:off x="2943115" y="1828589"/>
            <a:ext cx="1543504" cy="2207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E52EE2D5-A1F1-4EBE-AFE7-B0E31BAB9874}"/>
              </a:ext>
            </a:extLst>
          </p:cNvPr>
          <p:cNvCxnSpPr>
            <a:stCxn id="117" idx="1"/>
            <a:endCxn id="20" idx="3"/>
          </p:cNvCxnSpPr>
          <p:nvPr/>
        </p:nvCxnSpPr>
        <p:spPr>
          <a:xfrm rot="10800000" flipV="1">
            <a:off x="4265752" y="616493"/>
            <a:ext cx="2001946" cy="177437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99ABA73A-6CB6-426E-883F-83BBFEAEB980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>
            <a:off x="4261330" y="888083"/>
            <a:ext cx="2006366" cy="125841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67F29F84-F920-4B53-B2E0-CCCB7CC78F17}"/>
              </a:ext>
            </a:extLst>
          </p:cNvPr>
          <p:cNvSpPr/>
          <p:nvPr/>
        </p:nvSpPr>
        <p:spPr bwMode="auto">
          <a:xfrm>
            <a:off x="2936565" y="3639178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7BECEBAC-7F0F-4BF4-9793-206836E5A5AE}"/>
              </a:ext>
            </a:extLst>
          </p:cNvPr>
          <p:cNvSpPr/>
          <p:nvPr/>
        </p:nvSpPr>
        <p:spPr bwMode="auto">
          <a:xfrm>
            <a:off x="3806497" y="2601444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C496F15A-2372-491E-8355-F17BC9CA9EDD}"/>
              </a:ext>
            </a:extLst>
          </p:cNvPr>
          <p:cNvSpPr/>
          <p:nvPr/>
        </p:nvSpPr>
        <p:spPr bwMode="auto">
          <a:xfrm>
            <a:off x="3934557" y="2601444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857CE653-E4C2-476E-BCF2-F26104C46936}"/>
              </a:ext>
            </a:extLst>
          </p:cNvPr>
          <p:cNvSpPr/>
          <p:nvPr/>
        </p:nvSpPr>
        <p:spPr bwMode="auto">
          <a:xfrm>
            <a:off x="2936565" y="4036607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3F64C82-3AA4-4DAE-A4D9-7420E40251D3}"/>
              </a:ext>
            </a:extLst>
          </p:cNvPr>
          <p:cNvCxnSpPr>
            <a:stCxn id="124" idx="1"/>
            <a:endCxn id="144" idx="0"/>
          </p:cNvCxnSpPr>
          <p:nvPr/>
        </p:nvCxnSpPr>
        <p:spPr>
          <a:xfrm rot="10800000" flipV="1">
            <a:off x="3839618" y="1398103"/>
            <a:ext cx="2428079" cy="1203341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F1E1FC26-4B08-4E30-B168-4F357E7DF42D}"/>
              </a:ext>
            </a:extLst>
          </p:cNvPr>
          <p:cNvCxnSpPr>
            <a:stCxn id="122" idx="1"/>
            <a:endCxn id="146" idx="0"/>
          </p:cNvCxnSpPr>
          <p:nvPr/>
        </p:nvCxnSpPr>
        <p:spPr>
          <a:xfrm rot="10800000" flipV="1">
            <a:off x="3967676" y="1795532"/>
            <a:ext cx="2300020" cy="805912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Rectangle 151">
            <a:extLst>
              <a:ext uri="{FF2B5EF4-FFF2-40B4-BE49-F238E27FC236}">
                <a16:creationId xmlns:a16="http://schemas.microsoft.com/office/drawing/2014/main" id="{9659D8EE-EF65-484B-8B09-2A706A54DAE0}"/>
              </a:ext>
            </a:extLst>
          </p:cNvPr>
          <p:cNvSpPr/>
          <p:nvPr/>
        </p:nvSpPr>
        <p:spPr bwMode="auto">
          <a:xfrm>
            <a:off x="3682851" y="2601444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7D6B93B3-DA5E-4167-83C4-29046CDAC25E}"/>
              </a:ext>
            </a:extLst>
          </p:cNvPr>
          <p:cNvSpPr/>
          <p:nvPr/>
        </p:nvSpPr>
        <p:spPr bwMode="auto">
          <a:xfrm>
            <a:off x="4080281" y="2601444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532B584F-0B39-49B1-8D0A-1288D1A68381}"/>
              </a:ext>
            </a:extLst>
          </p:cNvPr>
          <p:cNvCxnSpPr>
            <a:stCxn id="126" idx="1"/>
            <a:endCxn id="154" idx="0"/>
          </p:cNvCxnSpPr>
          <p:nvPr/>
        </p:nvCxnSpPr>
        <p:spPr>
          <a:xfrm rot="10800000" flipV="1">
            <a:off x="4113400" y="2228289"/>
            <a:ext cx="2154296" cy="373155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FC555303-06E6-4757-8DAF-B690113D5C36}"/>
              </a:ext>
            </a:extLst>
          </p:cNvPr>
          <p:cNvSpPr/>
          <p:nvPr/>
        </p:nvSpPr>
        <p:spPr bwMode="auto">
          <a:xfrm>
            <a:off x="8104899" y="2546860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8" name="Right Brace 87">
            <a:extLst>
              <a:ext uri="{FF2B5EF4-FFF2-40B4-BE49-F238E27FC236}">
                <a16:creationId xmlns:a16="http://schemas.microsoft.com/office/drawing/2014/main" id="{7F5F3F9F-5020-414C-BD20-4F5B36E9F10E}"/>
              </a:ext>
            </a:extLst>
          </p:cNvPr>
          <p:cNvSpPr/>
          <p:nvPr/>
        </p:nvSpPr>
        <p:spPr>
          <a:xfrm>
            <a:off x="7454016" y="631959"/>
            <a:ext cx="172220" cy="1638293"/>
          </a:xfrm>
          <a:prstGeom prst="rightBrac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67"/>
            <a:endParaRPr lang="en-US" sz="1765">
              <a:solidFill>
                <a:srgbClr val="000000"/>
              </a:solidFill>
              <a:latin typeface="Segoe UI"/>
            </a:endParaRPr>
          </a:p>
        </p:txBody>
      </p:sp>
      <p:cxnSp>
        <p:nvCxnSpPr>
          <p:cNvPr id="150" name="Connector: Elbow 149">
            <a:extLst>
              <a:ext uri="{FF2B5EF4-FFF2-40B4-BE49-F238E27FC236}">
                <a16:creationId xmlns:a16="http://schemas.microsoft.com/office/drawing/2014/main" id="{389ECA47-5D91-485D-AD05-983B98D8F6F2}"/>
              </a:ext>
            </a:extLst>
          </p:cNvPr>
          <p:cNvCxnSpPr>
            <a:stCxn id="157" idx="0"/>
            <a:endCxn id="88" idx="1"/>
          </p:cNvCxnSpPr>
          <p:nvPr/>
        </p:nvCxnSpPr>
        <p:spPr>
          <a:xfrm rot="16200000" flipV="1">
            <a:off x="7334250" y="1743091"/>
            <a:ext cx="1095754" cy="511783"/>
          </a:xfrm>
          <a:prstGeom prst="bentConnector4">
            <a:avLst>
              <a:gd name="adj1" fmla="val 12622"/>
              <a:gd name="adj2" fmla="val 60329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B05763AB-95A4-430C-BDB1-1CE382739110}"/>
              </a:ext>
            </a:extLst>
          </p:cNvPr>
          <p:cNvSpPr txBox="1"/>
          <p:nvPr/>
        </p:nvSpPr>
        <p:spPr>
          <a:xfrm>
            <a:off x="3000514" y="3515039"/>
            <a:ext cx="1437451" cy="727161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 sz="20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defTabSz="914367">
              <a:spcAft>
                <a:spcPts val="588"/>
              </a:spcAft>
            </a:pPr>
            <a:r>
              <a:rPr lang="en-US" sz="1568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Log Analytics</a:t>
            </a:r>
          </a:p>
          <a:p>
            <a:pPr defTabSz="914367">
              <a:spcAft>
                <a:spcPts val="588"/>
              </a:spcAft>
            </a:pPr>
            <a:r>
              <a:rPr lang="en-US" sz="1568" b="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(workspace)</a:t>
            </a:r>
            <a:endParaRPr lang="en-US" sz="1568" b="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31227CB6-07BC-49D4-B8ED-7C82D4987317}"/>
              </a:ext>
            </a:extLst>
          </p:cNvPr>
          <p:cNvSpPr/>
          <p:nvPr/>
        </p:nvSpPr>
        <p:spPr bwMode="auto">
          <a:xfrm>
            <a:off x="7281798" y="2888477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3E8D155D-1ABD-4DCC-AF27-DE061C02A223}"/>
              </a:ext>
            </a:extLst>
          </p:cNvPr>
          <p:cNvSpPr/>
          <p:nvPr/>
        </p:nvSpPr>
        <p:spPr bwMode="auto">
          <a:xfrm>
            <a:off x="7281798" y="3259412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C974DF16-FE2E-4BAD-8852-2447E7651198}"/>
              </a:ext>
            </a:extLst>
          </p:cNvPr>
          <p:cNvSpPr/>
          <p:nvPr/>
        </p:nvSpPr>
        <p:spPr bwMode="auto">
          <a:xfrm>
            <a:off x="7281798" y="3696585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A5533422-17BA-41A3-97B7-B8A04C396104}"/>
              </a:ext>
            </a:extLst>
          </p:cNvPr>
          <p:cNvSpPr/>
          <p:nvPr/>
        </p:nvSpPr>
        <p:spPr bwMode="auto">
          <a:xfrm>
            <a:off x="7281798" y="4102846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F79045B6-456A-4FF4-B687-83D3B287E443}"/>
              </a:ext>
            </a:extLst>
          </p:cNvPr>
          <p:cNvSpPr/>
          <p:nvPr/>
        </p:nvSpPr>
        <p:spPr bwMode="auto">
          <a:xfrm>
            <a:off x="7281798" y="4526772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6F915693-BB95-4ED6-B8BF-E9BB0E9B665F}"/>
              </a:ext>
            </a:extLst>
          </p:cNvPr>
          <p:cNvSpPr/>
          <p:nvPr/>
        </p:nvSpPr>
        <p:spPr bwMode="auto">
          <a:xfrm>
            <a:off x="7281798" y="4919786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63" name="Connector: Elbow 162">
            <a:extLst>
              <a:ext uri="{FF2B5EF4-FFF2-40B4-BE49-F238E27FC236}">
                <a16:creationId xmlns:a16="http://schemas.microsoft.com/office/drawing/2014/main" id="{F556300B-6868-4483-9AFB-B4131E8F7A4B}"/>
              </a:ext>
            </a:extLst>
          </p:cNvPr>
          <p:cNvCxnSpPr>
            <a:stCxn id="164" idx="3"/>
            <a:endCxn id="44" idx="1"/>
          </p:cNvCxnSpPr>
          <p:nvPr/>
        </p:nvCxnSpPr>
        <p:spPr>
          <a:xfrm flipV="1">
            <a:off x="7348036" y="2794117"/>
            <a:ext cx="639087" cy="160599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F783FE69-42BA-420F-939B-1ED5BE997D80}"/>
              </a:ext>
            </a:extLst>
          </p:cNvPr>
          <p:cNvCxnSpPr>
            <a:stCxn id="167" idx="3"/>
            <a:endCxn id="96" idx="1"/>
          </p:cNvCxnSpPr>
          <p:nvPr/>
        </p:nvCxnSpPr>
        <p:spPr>
          <a:xfrm flipV="1">
            <a:off x="7348036" y="3240121"/>
            <a:ext cx="656750" cy="85530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C6940C4C-345F-4661-BD90-A36FA0BC3CC1}"/>
              </a:ext>
            </a:extLst>
          </p:cNvPr>
          <p:cNvCxnSpPr>
            <a:stCxn id="168" idx="3"/>
            <a:endCxn id="97" idx="1"/>
          </p:cNvCxnSpPr>
          <p:nvPr/>
        </p:nvCxnSpPr>
        <p:spPr>
          <a:xfrm flipV="1">
            <a:off x="7348037" y="3694958"/>
            <a:ext cx="643503" cy="67865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or: Elbow 178">
            <a:extLst>
              <a:ext uri="{FF2B5EF4-FFF2-40B4-BE49-F238E27FC236}">
                <a16:creationId xmlns:a16="http://schemas.microsoft.com/office/drawing/2014/main" id="{14041617-5484-4692-87C3-98DF274D20C8}"/>
              </a:ext>
            </a:extLst>
          </p:cNvPr>
          <p:cNvCxnSpPr>
            <a:stCxn id="169" idx="3"/>
            <a:endCxn id="98" idx="1"/>
          </p:cNvCxnSpPr>
          <p:nvPr/>
        </p:nvCxnSpPr>
        <p:spPr>
          <a:xfrm flipV="1">
            <a:off x="7348037" y="4167458"/>
            <a:ext cx="643503" cy="1627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Connector: Elbow 180">
            <a:extLst>
              <a:ext uri="{FF2B5EF4-FFF2-40B4-BE49-F238E27FC236}">
                <a16:creationId xmlns:a16="http://schemas.microsoft.com/office/drawing/2014/main" id="{6F7634BD-6262-47A3-BAEA-131B55C4A4E2}"/>
              </a:ext>
            </a:extLst>
          </p:cNvPr>
          <p:cNvCxnSpPr>
            <a:stCxn id="170" idx="3"/>
            <a:endCxn id="100" idx="1"/>
          </p:cNvCxnSpPr>
          <p:nvPr/>
        </p:nvCxnSpPr>
        <p:spPr>
          <a:xfrm>
            <a:off x="7348036" y="4593011"/>
            <a:ext cx="634672" cy="42530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Connector: Elbow 182">
            <a:extLst>
              <a:ext uri="{FF2B5EF4-FFF2-40B4-BE49-F238E27FC236}">
                <a16:creationId xmlns:a16="http://schemas.microsoft.com/office/drawing/2014/main" id="{B1201A59-655F-4101-A36C-66D675311134}"/>
              </a:ext>
            </a:extLst>
          </p:cNvPr>
          <p:cNvCxnSpPr>
            <a:stCxn id="171" idx="3"/>
            <a:endCxn id="99" idx="1"/>
          </p:cNvCxnSpPr>
          <p:nvPr/>
        </p:nvCxnSpPr>
        <p:spPr>
          <a:xfrm>
            <a:off x="7348037" y="4986024"/>
            <a:ext cx="639088" cy="148510"/>
          </a:xfrm>
          <a:prstGeom prst="bentConnector3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tangle 203">
            <a:extLst>
              <a:ext uri="{FF2B5EF4-FFF2-40B4-BE49-F238E27FC236}">
                <a16:creationId xmlns:a16="http://schemas.microsoft.com/office/drawing/2014/main" id="{C8C56952-69BA-43EC-9E70-8E7C881804BA}"/>
              </a:ext>
            </a:extLst>
          </p:cNvPr>
          <p:cNvSpPr/>
          <p:nvPr/>
        </p:nvSpPr>
        <p:spPr bwMode="auto">
          <a:xfrm>
            <a:off x="11669086" y="2468685"/>
            <a:ext cx="66239" cy="132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06" name="Connector: Elbow 205">
            <a:extLst>
              <a:ext uri="{FF2B5EF4-FFF2-40B4-BE49-F238E27FC236}">
                <a16:creationId xmlns:a16="http://schemas.microsoft.com/office/drawing/2014/main" id="{E48F1ED1-36BA-4E48-9427-323A411FBB13}"/>
              </a:ext>
            </a:extLst>
          </p:cNvPr>
          <p:cNvCxnSpPr>
            <a:cxnSpLocks/>
            <a:stCxn id="204" idx="0"/>
            <a:endCxn id="79" idx="3"/>
          </p:cNvCxnSpPr>
          <p:nvPr/>
        </p:nvCxnSpPr>
        <p:spPr>
          <a:xfrm rot="16200000" flipV="1">
            <a:off x="10996397" y="1762875"/>
            <a:ext cx="1289971" cy="121648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TextBox 206">
            <a:extLst>
              <a:ext uri="{FF2B5EF4-FFF2-40B4-BE49-F238E27FC236}">
                <a16:creationId xmlns:a16="http://schemas.microsoft.com/office/drawing/2014/main" id="{716EE316-C117-4770-8A68-C415584DE9D8}"/>
              </a:ext>
            </a:extLst>
          </p:cNvPr>
          <p:cNvSpPr txBox="1"/>
          <p:nvPr/>
        </p:nvSpPr>
        <p:spPr>
          <a:xfrm>
            <a:off x="11547266" y="2426118"/>
            <a:ext cx="525506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/>
              </a:rPr>
              <a:t>$</a:t>
            </a:r>
            <a:endParaRPr lang="en-US" sz="2353" dirty="0" err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/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9E5DBA3A-D09E-496C-B46B-881273F7B519}"/>
              </a:ext>
            </a:extLst>
          </p:cNvPr>
          <p:cNvSpPr txBox="1"/>
          <p:nvPr/>
        </p:nvSpPr>
        <p:spPr>
          <a:xfrm>
            <a:off x="11547266" y="4835883"/>
            <a:ext cx="525506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/>
              </a:rPr>
              <a:t>$</a:t>
            </a:r>
            <a:endParaRPr lang="en-US" sz="2353" dirty="0" err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/>
            </a:endParaRP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E12CA5C4-D09D-41C0-BD25-E8E39FD6702B}"/>
              </a:ext>
            </a:extLst>
          </p:cNvPr>
          <p:cNvSpPr txBox="1"/>
          <p:nvPr/>
        </p:nvSpPr>
        <p:spPr>
          <a:xfrm>
            <a:off x="2812643" y="225698"/>
            <a:ext cx="525506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/>
              </a:rPr>
              <a:t>$</a:t>
            </a:r>
            <a:endParaRPr lang="en-US" sz="2353" dirty="0" err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/>
            </a:endParaRP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A841BD98-1D4A-4C64-B76A-DC6F1C178F47}"/>
              </a:ext>
            </a:extLst>
          </p:cNvPr>
          <p:cNvSpPr txBox="1"/>
          <p:nvPr/>
        </p:nvSpPr>
        <p:spPr>
          <a:xfrm>
            <a:off x="2971893" y="287031"/>
            <a:ext cx="949414" cy="135776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(VM cost)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66E67D5A-DBC0-4DCA-8F7E-C1C2E12B9B77}"/>
              </a:ext>
            </a:extLst>
          </p:cNvPr>
          <p:cNvSpPr txBox="1"/>
          <p:nvPr/>
        </p:nvSpPr>
        <p:spPr>
          <a:xfrm>
            <a:off x="6932664" y="344928"/>
            <a:ext cx="525506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/>
              </a:rPr>
              <a:t>$</a:t>
            </a:r>
            <a:endParaRPr lang="en-US" sz="2353" dirty="0" err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6198A216-C2C2-4D07-9598-0D0498C2511A}"/>
              </a:ext>
            </a:extLst>
          </p:cNvPr>
          <p:cNvSpPr txBox="1"/>
          <p:nvPr/>
        </p:nvSpPr>
        <p:spPr>
          <a:xfrm>
            <a:off x="6932664" y="724695"/>
            <a:ext cx="525506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/>
              </a:rPr>
              <a:t>$</a:t>
            </a:r>
            <a:endParaRPr lang="en-US" sz="2353" dirty="0" err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A44C9E35-17EE-44AA-ADD0-D4A4DAA6DD1E}"/>
              </a:ext>
            </a:extLst>
          </p:cNvPr>
          <p:cNvSpPr txBox="1"/>
          <p:nvPr/>
        </p:nvSpPr>
        <p:spPr>
          <a:xfrm>
            <a:off x="6932664" y="1122122"/>
            <a:ext cx="525506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/>
              </a:rPr>
              <a:t>$</a:t>
            </a:r>
            <a:endParaRPr lang="en-US" sz="2353" dirty="0" err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/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5858114-BACB-458B-B438-E32C1B84CDD5}"/>
              </a:ext>
            </a:extLst>
          </p:cNvPr>
          <p:cNvSpPr txBox="1"/>
          <p:nvPr/>
        </p:nvSpPr>
        <p:spPr>
          <a:xfrm>
            <a:off x="7069834" y="379764"/>
            <a:ext cx="1805814" cy="135776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(cost per GB ingested)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223" name="Arrow: Left-Right 222">
            <a:extLst>
              <a:ext uri="{FF2B5EF4-FFF2-40B4-BE49-F238E27FC236}">
                <a16:creationId xmlns:a16="http://schemas.microsoft.com/office/drawing/2014/main" id="{5A554C3B-E6DC-460C-A961-B2BF5D454015}"/>
              </a:ext>
            </a:extLst>
          </p:cNvPr>
          <p:cNvSpPr/>
          <p:nvPr/>
        </p:nvSpPr>
        <p:spPr bwMode="auto">
          <a:xfrm>
            <a:off x="9149718" y="2703011"/>
            <a:ext cx="799275" cy="225210"/>
          </a:xfrm>
          <a:prstGeom prst="left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4" name="Arrow: Left-Right 223">
            <a:extLst>
              <a:ext uri="{FF2B5EF4-FFF2-40B4-BE49-F238E27FC236}">
                <a16:creationId xmlns:a16="http://schemas.microsoft.com/office/drawing/2014/main" id="{F5A41C2A-A051-45B4-AF0E-33B252B5DB5A}"/>
              </a:ext>
            </a:extLst>
          </p:cNvPr>
          <p:cNvSpPr/>
          <p:nvPr/>
        </p:nvSpPr>
        <p:spPr bwMode="auto">
          <a:xfrm>
            <a:off x="9149718" y="3135767"/>
            <a:ext cx="799275" cy="225210"/>
          </a:xfrm>
          <a:prstGeom prst="left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5" name="Arrow: Left-Right 224">
            <a:extLst>
              <a:ext uri="{FF2B5EF4-FFF2-40B4-BE49-F238E27FC236}">
                <a16:creationId xmlns:a16="http://schemas.microsoft.com/office/drawing/2014/main" id="{A05F22CB-1AFB-4537-AE81-3E16FDFE606C}"/>
              </a:ext>
            </a:extLst>
          </p:cNvPr>
          <p:cNvSpPr/>
          <p:nvPr/>
        </p:nvSpPr>
        <p:spPr bwMode="auto">
          <a:xfrm>
            <a:off x="9149718" y="3586187"/>
            <a:ext cx="799275" cy="225210"/>
          </a:xfrm>
          <a:prstGeom prst="left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6" name="Arrow: Left-Right 225">
            <a:extLst>
              <a:ext uri="{FF2B5EF4-FFF2-40B4-BE49-F238E27FC236}">
                <a16:creationId xmlns:a16="http://schemas.microsoft.com/office/drawing/2014/main" id="{8F80BBBA-9873-4412-BAF1-872088DF922C}"/>
              </a:ext>
            </a:extLst>
          </p:cNvPr>
          <p:cNvSpPr/>
          <p:nvPr/>
        </p:nvSpPr>
        <p:spPr bwMode="auto">
          <a:xfrm>
            <a:off x="9149718" y="4058687"/>
            <a:ext cx="799275" cy="225210"/>
          </a:xfrm>
          <a:prstGeom prst="left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7" name="Arrow: Left-Right 226">
            <a:extLst>
              <a:ext uri="{FF2B5EF4-FFF2-40B4-BE49-F238E27FC236}">
                <a16:creationId xmlns:a16="http://schemas.microsoft.com/office/drawing/2014/main" id="{1BAD0B19-9A2F-42CB-8ED2-7CAB52AE4221}"/>
              </a:ext>
            </a:extLst>
          </p:cNvPr>
          <p:cNvSpPr/>
          <p:nvPr/>
        </p:nvSpPr>
        <p:spPr bwMode="auto">
          <a:xfrm>
            <a:off x="9149718" y="4540018"/>
            <a:ext cx="799275" cy="225210"/>
          </a:xfrm>
          <a:prstGeom prst="left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8" name="Arrow: Left-Right 227">
            <a:extLst>
              <a:ext uri="{FF2B5EF4-FFF2-40B4-BE49-F238E27FC236}">
                <a16:creationId xmlns:a16="http://schemas.microsoft.com/office/drawing/2014/main" id="{3B7FA5D8-3B7A-48B7-82B8-E4789DD3DD64}"/>
              </a:ext>
            </a:extLst>
          </p:cNvPr>
          <p:cNvSpPr/>
          <p:nvPr/>
        </p:nvSpPr>
        <p:spPr bwMode="auto">
          <a:xfrm>
            <a:off x="9149718" y="5039013"/>
            <a:ext cx="799275" cy="225210"/>
          </a:xfrm>
          <a:prstGeom prst="left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36E490A8-22F5-4D82-874C-889B7FBEA34C}"/>
              </a:ext>
            </a:extLst>
          </p:cNvPr>
          <p:cNvSpPr txBox="1"/>
          <p:nvPr/>
        </p:nvSpPr>
        <p:spPr>
          <a:xfrm>
            <a:off x="1735166" y="2942749"/>
            <a:ext cx="525506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/>
              </a:rPr>
              <a:t>$</a:t>
            </a:r>
            <a:endParaRPr lang="en-US" sz="2353" dirty="0" err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91193B9-5770-411A-A49D-CCBF83CE3EC4}"/>
              </a:ext>
            </a:extLst>
          </p:cNvPr>
          <p:cNvSpPr txBox="1"/>
          <p:nvPr/>
        </p:nvSpPr>
        <p:spPr>
          <a:xfrm>
            <a:off x="1177988" y="2985546"/>
            <a:ext cx="1751028" cy="135776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(cost per GB ingested)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80892C71-C83D-4BE2-8318-139111228F53}"/>
              </a:ext>
            </a:extLst>
          </p:cNvPr>
          <p:cNvSpPr txBox="1"/>
          <p:nvPr/>
        </p:nvSpPr>
        <p:spPr>
          <a:xfrm>
            <a:off x="1735166" y="5159523"/>
            <a:ext cx="525506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/>
              </a:rPr>
              <a:t>$</a:t>
            </a:r>
            <a:endParaRPr lang="en-US" sz="2353" dirty="0" err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/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58AEB41D-8A9A-4997-90BB-ADC3415D713A}"/>
              </a:ext>
            </a:extLst>
          </p:cNvPr>
          <p:cNvSpPr txBox="1"/>
          <p:nvPr/>
        </p:nvSpPr>
        <p:spPr>
          <a:xfrm>
            <a:off x="1250953" y="5180498"/>
            <a:ext cx="1641581" cy="135776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(cost per GB ingested)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3B00F6D9-CAD3-4013-97FA-59C16BC391EC}"/>
              </a:ext>
            </a:extLst>
          </p:cNvPr>
          <p:cNvSpPr txBox="1"/>
          <p:nvPr/>
        </p:nvSpPr>
        <p:spPr>
          <a:xfrm>
            <a:off x="2843087" y="5282654"/>
            <a:ext cx="7309446" cy="1191819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Official Pricing References:</a:t>
            </a: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Azure Sentinel - </a:t>
            </a:r>
            <a:r>
              <a:rPr lang="en-US" sz="980">
                <a:solidFill>
                  <a:srgbClr val="000000"/>
                </a:solidFill>
                <a:latin typeface="Segoe UI"/>
                <a:hlinkClick r:id="rId3"/>
              </a:rPr>
              <a:t>https://azure.microsoft.com/en-us/pricing/details/azure-sentinel/</a:t>
            </a:r>
            <a:endParaRPr lang="en-US" sz="980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Log Analytics - </a:t>
            </a:r>
            <a:r>
              <a:rPr lang="en-US" sz="980">
                <a:solidFill>
                  <a:srgbClr val="000000"/>
                </a:solidFill>
                <a:latin typeface="Segoe UI"/>
                <a:hlinkClick r:id="rId4"/>
              </a:rPr>
              <a:t>https://azure.microsoft.com/en-us/pricing/details/monitor/</a:t>
            </a:r>
            <a:endParaRPr lang="en-US" sz="980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Logic Apps - </a:t>
            </a:r>
            <a:r>
              <a:rPr lang="en-US" sz="980">
                <a:solidFill>
                  <a:srgbClr val="000000"/>
                </a:solidFill>
                <a:latin typeface="Segoe UI"/>
                <a:hlinkClick r:id="rId5"/>
              </a:rPr>
              <a:t>https://azure.microsoft.com/en-us/pricing/details/logic-apps/</a:t>
            </a:r>
            <a:endParaRPr lang="en-US" sz="980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VM - </a:t>
            </a:r>
            <a:r>
              <a:rPr lang="en-US" sz="980">
                <a:solidFill>
                  <a:srgbClr val="000000"/>
                </a:solidFill>
                <a:latin typeface="Segoe UI"/>
                <a:hlinkClick r:id="rId6"/>
              </a:rPr>
              <a:t>https://azure.microsoft.com/en-us/pricing/details/virtual-machines/linux/</a:t>
            </a:r>
            <a:endParaRPr lang="en-US" sz="980">
              <a:solidFill>
                <a:srgbClr val="000000"/>
              </a:solidFill>
              <a:latin typeface="Segoe UI"/>
            </a:endParaRPr>
          </a:p>
          <a:p>
            <a:pPr marL="168072" indent="-168072" defTabSz="914367">
              <a:lnSpc>
                <a:spcPct val="90000"/>
              </a:lnSpc>
              <a:spcAft>
                <a:spcPts val="588"/>
              </a:spcAft>
              <a:buFont typeface="Arial" panose="020B0604020202020204" pitchFamily="34" charset="0"/>
              <a:buChar char="•"/>
            </a:pPr>
            <a:r>
              <a:rPr lang="en-US" sz="98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Notebooks - </a:t>
            </a:r>
            <a:r>
              <a:rPr lang="en-US" sz="980">
                <a:solidFill>
                  <a:srgbClr val="000000"/>
                </a:solidFill>
                <a:latin typeface="Segoe UI"/>
                <a:hlinkClick r:id="rId7"/>
              </a:rPr>
              <a:t>https://docs.microsoft.com/en-us/azure/notebooks/azure-notebooks-overview#pricing-and-quotas</a:t>
            </a:r>
            <a:endParaRPr lang="en-US" sz="98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01BEBA25-9C90-4A0C-9ECC-B9DBE312652E}"/>
              </a:ext>
            </a:extLst>
          </p:cNvPr>
          <p:cNvSpPr txBox="1"/>
          <p:nvPr/>
        </p:nvSpPr>
        <p:spPr>
          <a:xfrm>
            <a:off x="57128" y="375326"/>
            <a:ext cx="3082287" cy="1016818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Azure Sentinel</a:t>
            </a:r>
          </a:p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 b="1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Pricing sheet</a:t>
            </a:r>
            <a:endParaRPr lang="en-US" sz="2353" b="1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6CA0ED9-B944-43B6-B4E6-1973B6170FE6}"/>
              </a:ext>
            </a:extLst>
          </p:cNvPr>
          <p:cNvSpPr txBox="1"/>
          <p:nvPr/>
        </p:nvSpPr>
        <p:spPr>
          <a:xfrm>
            <a:off x="-190523" y="1408585"/>
            <a:ext cx="2472896" cy="217243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Aft>
                <a:spcPts val="600"/>
              </a:spcAft>
              <a:defRPr sz="20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defTabSz="914367">
              <a:spcAft>
                <a:spcPts val="588"/>
              </a:spcAft>
            </a:pPr>
            <a:r>
              <a:rPr lang="en-US" sz="1568" b="0">
                <a:gradFill>
                  <a:gsLst>
                    <a:gs pos="2917">
                      <a:srgbClr val="000000"/>
                    </a:gs>
                    <a:gs pos="30000">
                      <a:srgbClr val="000000"/>
                    </a:gs>
                  </a:gsLst>
                  <a:lin ang="5400000" scaled="0"/>
                </a:gradFill>
                <a:latin typeface="Segoe UI"/>
              </a:rPr>
              <a:t>(all costs involved)</a:t>
            </a:r>
            <a:endParaRPr lang="en-US" sz="1568" b="0" dirty="0" err="1">
              <a:gradFill>
                <a:gsLst>
                  <a:gs pos="2917">
                    <a:srgbClr val="000000"/>
                  </a:gs>
                  <a:gs pos="30000">
                    <a:srgbClr val="000000"/>
                  </a:gs>
                </a:gsLst>
                <a:lin ang="5400000" scaled="0"/>
              </a:gradFill>
              <a:latin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81ECF0-5F23-4C79-B511-2C9C6695F0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50799" y="6022804"/>
            <a:ext cx="427252" cy="4248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DC7E93-0163-4DD2-85D9-7BE745C2B260}"/>
              </a:ext>
            </a:extLst>
          </p:cNvPr>
          <p:cNvSpPr txBox="1"/>
          <p:nvPr/>
        </p:nvSpPr>
        <p:spPr>
          <a:xfrm>
            <a:off x="4357042" y="6618520"/>
            <a:ext cx="11205310" cy="135776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solidFill>
                  <a:srgbClr val="FF0000"/>
                </a:solidFill>
                <a:latin typeface="Segoe UI"/>
              </a:rPr>
              <a:t>* This is not an official pricing reference. Azure Sentinel official pricing page (link above) is the most accurate information.</a:t>
            </a:r>
            <a:endParaRPr lang="en-US" sz="980" b="1" dirty="0" err="1">
              <a:solidFill>
                <a:srgbClr val="FF0000"/>
              </a:solidFill>
              <a:latin typeface="Segoe UI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3850DE4-5750-4207-8F3F-F325B5B15E8F}"/>
              </a:ext>
            </a:extLst>
          </p:cNvPr>
          <p:cNvSpPr txBox="1"/>
          <p:nvPr/>
        </p:nvSpPr>
        <p:spPr>
          <a:xfrm>
            <a:off x="9992827" y="3087546"/>
            <a:ext cx="1771605" cy="31681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 b="1">
                <a:solidFill>
                  <a:srgbClr val="008272"/>
                </a:solidFill>
                <a:latin typeface="Segoe UI"/>
              </a:rPr>
              <a:t>No Cost</a:t>
            </a:r>
            <a:endParaRPr lang="en-US" sz="980" b="1" dirty="0" err="1">
              <a:solidFill>
                <a:srgbClr val="008272"/>
              </a:solidFill>
              <a:latin typeface="Segoe UI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A191766-1C6A-4854-8F42-910FA4CD8C2E}"/>
              </a:ext>
            </a:extLst>
          </p:cNvPr>
          <p:cNvSpPr txBox="1"/>
          <p:nvPr/>
        </p:nvSpPr>
        <p:spPr>
          <a:xfrm>
            <a:off x="9989094" y="4485428"/>
            <a:ext cx="1764553" cy="31681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89642" tIns="89642" rIns="89642" bIns="89642" rtlCol="0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980">
                <a:solidFill>
                  <a:srgbClr val="000000"/>
                </a:solidFill>
                <a:latin typeface="Segoe UI"/>
              </a:rPr>
              <a:t>Notebook usage cost</a:t>
            </a:r>
            <a:endParaRPr lang="en-US" sz="980" dirty="0" err="1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A7709AB-D43E-4E6A-A50D-6A542F6B7597}"/>
              </a:ext>
            </a:extLst>
          </p:cNvPr>
          <p:cNvSpPr txBox="1"/>
          <p:nvPr/>
        </p:nvSpPr>
        <p:spPr>
          <a:xfrm>
            <a:off x="11547266" y="4345976"/>
            <a:ext cx="525506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</a:pPr>
            <a:r>
              <a:rPr lang="en-US" sz="2353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/>
              </a:rPr>
              <a:t>$</a:t>
            </a:r>
            <a:endParaRPr lang="en-US" sz="2353" dirty="0" err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5C9EB1-AA49-404A-9179-F77DC8AACB2C}"/>
              </a:ext>
            </a:extLst>
          </p:cNvPr>
          <p:cNvSpPr txBox="1"/>
          <p:nvPr/>
        </p:nvSpPr>
        <p:spPr>
          <a:xfrm>
            <a:off x="1224769" y="3393350"/>
            <a:ext cx="1349848" cy="407330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Aft>
                <a:spcPts val="600"/>
              </a:spcAft>
              <a:defRPr sz="1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defTabSz="914367">
              <a:spcAft>
                <a:spcPts val="588"/>
              </a:spcAft>
            </a:pPr>
            <a:r>
              <a:rPr lang="en-US" sz="980">
                <a:solidFill>
                  <a:srgbClr val="FF0000"/>
                </a:solidFill>
                <a:latin typeface="Segoe UI"/>
              </a:rPr>
              <a:t>Just in case you have those data ingested.</a:t>
            </a:r>
            <a:endParaRPr lang="en-US" sz="980" dirty="0" err="1">
              <a:solidFill>
                <a:srgbClr val="FF0000"/>
              </a:solidFill>
              <a:latin typeface="Segoe UI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DB288F6B-A705-4C11-8818-911980805423}"/>
              </a:ext>
            </a:extLst>
          </p:cNvPr>
          <p:cNvSpPr txBox="1"/>
          <p:nvPr/>
        </p:nvSpPr>
        <p:spPr>
          <a:xfrm>
            <a:off x="1224769" y="5623989"/>
            <a:ext cx="1349848" cy="407330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Aft>
                <a:spcPts val="600"/>
              </a:spcAft>
              <a:defRPr sz="1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defTabSz="914367">
              <a:spcAft>
                <a:spcPts val="588"/>
              </a:spcAft>
            </a:pPr>
            <a:r>
              <a:rPr lang="en-US" sz="980">
                <a:solidFill>
                  <a:srgbClr val="FF0000"/>
                </a:solidFill>
                <a:latin typeface="Segoe UI"/>
              </a:rPr>
              <a:t>Just in case you have those data ingested.</a:t>
            </a:r>
            <a:endParaRPr lang="en-US" sz="980" dirty="0" err="1">
              <a:solidFill>
                <a:srgbClr val="FF000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068481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Azure PPT Template - 2018">
  <a:themeElements>
    <a:clrScheme name="Azure">
      <a:dk1>
        <a:srgbClr val="000000"/>
      </a:dk1>
      <a:lt1>
        <a:srgbClr val="FFFFFF"/>
      </a:lt1>
      <a:dk2>
        <a:srgbClr val="0078D7"/>
      </a:dk2>
      <a:lt2>
        <a:srgbClr val="FFFFFF"/>
      </a:lt2>
      <a:accent1>
        <a:srgbClr val="E6E6E6"/>
      </a:accent1>
      <a:accent2>
        <a:srgbClr val="D2D2D2"/>
      </a:accent2>
      <a:accent3>
        <a:srgbClr val="737373"/>
      </a:accent3>
      <a:accent4>
        <a:srgbClr val="505050"/>
      </a:accent4>
      <a:accent5>
        <a:srgbClr val="BAD80A"/>
      </a:accent5>
      <a:accent6>
        <a:srgbClr val="00BCF2"/>
      </a:accent6>
      <a:hlink>
        <a:srgbClr val="0078D7"/>
      </a:hlink>
      <a:folHlink>
        <a:srgbClr val="0078D7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 PPT Template 2018 presentation_v3" id="{1968021E-D85B-4A85-BB07-6BF24CCBC27F}" vid="{6E53F19A-D2E9-48F2-9B61-183D930FD7C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F6899468086341B63EEBAF8D6470C9" ma:contentTypeVersion="17" ma:contentTypeDescription="Create a new document." ma:contentTypeScope="" ma:versionID="0b4800ffb73ef30d85678127449dc1d7">
  <xsd:schema xmlns:xsd="http://www.w3.org/2001/XMLSchema" xmlns:xs="http://www.w3.org/2001/XMLSchema" xmlns:p="http://schemas.microsoft.com/office/2006/metadata/properties" xmlns:ns1="http://schemas.microsoft.com/sharepoint/v3" xmlns:ns3="40fc1527-342e-4db1-aae8-1b9926eec29d" xmlns:ns4="dae3f8b2-4587-4545-94b8-d8853f576157" targetNamespace="http://schemas.microsoft.com/office/2006/metadata/properties" ma:root="true" ma:fieldsID="2e29e10118874781b2dea35c2e9a6ae3" ns1:_="" ns3:_="" ns4:_="">
    <xsd:import namespace="http://schemas.microsoft.com/sharepoint/v3"/>
    <xsd:import namespace="40fc1527-342e-4db1-aae8-1b9926eec29d"/>
    <xsd:import namespace="dae3f8b2-4587-4545-94b8-d8853f57615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1:_ip_UnifiedCompliancePolicyProperties" minOccurs="0"/>
                <xsd:element ref="ns1:_ip_UnifiedCompliancePolicyUIAction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fc1527-342e-4db1-aae8-1b9926eec29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e3f8b2-4587-4545-94b8-d8853f5761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23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4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DA2F30-E5DA-4923-87DC-53FC1D4515BB}">
  <ds:schemaRefs>
    <ds:schemaRef ds:uri="http://purl.org/dc/elements/1.1/"/>
    <ds:schemaRef ds:uri="http://schemas.microsoft.com/office/2006/documentManagement/types"/>
    <ds:schemaRef ds:uri="http://purl.org/dc/dcmitype/"/>
    <ds:schemaRef ds:uri="40fc1527-342e-4db1-aae8-1b9926eec29d"/>
    <ds:schemaRef ds:uri="dae3f8b2-4587-4545-94b8-d8853f576157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sharepoint/v3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6C5C54B-5A73-4DBE-8E20-0424340114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40fc1527-342e-4db1-aae8-1b9926eec29d"/>
    <ds:schemaRef ds:uri="dae3f8b2-4587-4545-94b8-d8853f5761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1EAD24D-4EF8-400A-9468-E58E8CF9D8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696</Words>
  <Application>Microsoft Office PowerPoint</Application>
  <PresentationFormat>Widescreen</PresentationFormat>
  <Paragraphs>167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Segoe UI</vt:lpstr>
      <vt:lpstr>Segoe UI Semibold</vt:lpstr>
      <vt:lpstr>Wingdings</vt:lpstr>
      <vt:lpstr>Office Theme</vt:lpstr>
      <vt:lpstr>1_Azure PPT Template - 2018</vt:lpstr>
      <vt:lpstr>PowerPoint Presentation</vt:lpstr>
      <vt:lpstr>PowerPoint Presentation</vt:lpstr>
      <vt:lpstr> Azure Sentinel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Swift</dc:creator>
  <cp:lastModifiedBy>Nathan Swift</cp:lastModifiedBy>
  <cp:revision>15</cp:revision>
  <dcterms:created xsi:type="dcterms:W3CDTF">2020-06-03T21:30:55Z</dcterms:created>
  <dcterms:modified xsi:type="dcterms:W3CDTF">2020-11-05T22:09:36Z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2020-06-03T21:46:46Z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333c437b-5339-4dd0-ac7f-2c769a405d87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0x0101002DF6899468086341B63EEBAF8D6470C9</vt:lpwstr>
  </property>
</Properties>
</file>

<file path=docProps/thumbnail.jpeg>
</file>